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61" r:id="rId3"/>
    <p:sldId id="263" r:id="rId4"/>
    <p:sldId id="264" r:id="rId5"/>
    <p:sldId id="265" r:id="rId6"/>
    <p:sldId id="266" r:id="rId7"/>
    <p:sldId id="267" r:id="rId8"/>
    <p:sldId id="268" r:id="rId9"/>
    <p:sldId id="273" r:id="rId10"/>
    <p:sldId id="269" r:id="rId11"/>
    <p:sldId id="270"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A86E1"/>
    <a:srgbClr val="E7FB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8" autoAdjust="0"/>
    <p:restoredTop sz="94660"/>
  </p:normalViewPr>
  <p:slideViewPr>
    <p:cSldViewPr>
      <p:cViewPr varScale="1">
        <p:scale>
          <a:sx n="69" d="100"/>
          <a:sy n="69" d="100"/>
        </p:scale>
        <p:origin x="1422"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95E88B-F3D5-4069-AAF4-304452398AE6}" type="doc">
      <dgm:prSet loTypeId="urn:microsoft.com/office/officeart/2005/8/layout/hProcess9" loCatId="process" qsTypeId="urn:microsoft.com/office/officeart/2005/8/quickstyle/simple1" qsCatId="simple" csTypeId="urn:microsoft.com/office/officeart/2005/8/colors/accent1_2" csCatId="accent1" phldr="1"/>
      <dgm:spPr/>
    </dgm:pt>
    <dgm:pt modelId="{15066EEB-57E0-42F4-BFAA-E36B488BDE1D}">
      <dgm:prSet phldrT="[Text]"/>
      <dgm:spPr/>
      <dgm:t>
        <a:bodyPr/>
        <a:lstStyle/>
        <a:p>
          <a:r>
            <a:rPr lang="en-US" b="1" dirty="0" smtClean="0"/>
            <a:t>Remember</a:t>
          </a:r>
          <a:endParaRPr lang="en-US" b="1" dirty="0"/>
        </a:p>
      </dgm:t>
    </dgm:pt>
    <dgm:pt modelId="{F0075FB7-0711-4176-9CF0-840FAD900D4F}" type="parTrans" cxnId="{D1AF38F8-AF89-4B82-9B52-1E49BEFF9AB1}">
      <dgm:prSet/>
      <dgm:spPr/>
      <dgm:t>
        <a:bodyPr/>
        <a:lstStyle/>
        <a:p>
          <a:endParaRPr lang="en-US"/>
        </a:p>
      </dgm:t>
    </dgm:pt>
    <dgm:pt modelId="{2300F34A-05EC-41FD-BEA8-DAE7B9E60492}" type="sibTrans" cxnId="{D1AF38F8-AF89-4B82-9B52-1E49BEFF9AB1}">
      <dgm:prSet/>
      <dgm:spPr/>
      <dgm:t>
        <a:bodyPr/>
        <a:lstStyle/>
        <a:p>
          <a:endParaRPr lang="en-US"/>
        </a:p>
      </dgm:t>
    </dgm:pt>
    <dgm:pt modelId="{970DC260-22E2-4462-A033-96F98B7F57A5}">
      <dgm:prSet phldrT="[Text]"/>
      <dgm:spPr>
        <a:solidFill>
          <a:schemeClr val="accent2"/>
        </a:solidFill>
      </dgm:spPr>
      <dgm:t>
        <a:bodyPr/>
        <a:lstStyle/>
        <a:p>
          <a:r>
            <a:rPr lang="en-US" b="1" dirty="0" smtClean="0"/>
            <a:t>Understand</a:t>
          </a:r>
          <a:endParaRPr lang="en-US" b="1" dirty="0"/>
        </a:p>
      </dgm:t>
    </dgm:pt>
    <dgm:pt modelId="{45E9FDBD-AF41-4CC1-93A0-347F31ED9A46}" type="parTrans" cxnId="{C8F82CEA-033D-4738-9F4C-13A2EF8CABAD}">
      <dgm:prSet/>
      <dgm:spPr/>
      <dgm:t>
        <a:bodyPr/>
        <a:lstStyle/>
        <a:p>
          <a:endParaRPr lang="en-US"/>
        </a:p>
      </dgm:t>
    </dgm:pt>
    <dgm:pt modelId="{2DE19CF3-1970-4470-ACBE-E7F555C0F4EF}" type="sibTrans" cxnId="{C8F82CEA-033D-4738-9F4C-13A2EF8CABAD}">
      <dgm:prSet/>
      <dgm:spPr/>
      <dgm:t>
        <a:bodyPr/>
        <a:lstStyle/>
        <a:p>
          <a:endParaRPr lang="en-US"/>
        </a:p>
      </dgm:t>
    </dgm:pt>
    <dgm:pt modelId="{CD290EC9-43B9-4BE0-938B-50492BA693B0}">
      <dgm:prSet phldrT="[Text]"/>
      <dgm:spPr>
        <a:solidFill>
          <a:schemeClr val="accent2">
            <a:lumMod val="60000"/>
            <a:lumOff val="40000"/>
          </a:schemeClr>
        </a:solidFill>
      </dgm:spPr>
      <dgm:t>
        <a:bodyPr/>
        <a:lstStyle/>
        <a:p>
          <a:r>
            <a:rPr lang="en-US" b="1" dirty="0" smtClean="0"/>
            <a:t>Apply</a:t>
          </a:r>
          <a:endParaRPr lang="en-US" b="1" dirty="0"/>
        </a:p>
      </dgm:t>
    </dgm:pt>
    <dgm:pt modelId="{7A6689A5-02E7-4CE7-A9A1-AEE2166C0173}" type="parTrans" cxnId="{85176C85-5374-4D80-A0F3-BEEC60AEAF22}">
      <dgm:prSet/>
      <dgm:spPr/>
      <dgm:t>
        <a:bodyPr/>
        <a:lstStyle/>
        <a:p>
          <a:endParaRPr lang="en-US"/>
        </a:p>
      </dgm:t>
    </dgm:pt>
    <dgm:pt modelId="{F0951245-8476-49D7-B659-CAA7BB5729A6}" type="sibTrans" cxnId="{85176C85-5374-4D80-A0F3-BEEC60AEAF22}">
      <dgm:prSet/>
      <dgm:spPr/>
      <dgm:t>
        <a:bodyPr/>
        <a:lstStyle/>
        <a:p>
          <a:endParaRPr lang="en-US"/>
        </a:p>
      </dgm:t>
    </dgm:pt>
    <dgm:pt modelId="{01F0F977-03E2-4994-819F-53E2F46789AF}">
      <dgm:prSet/>
      <dgm:spPr>
        <a:solidFill>
          <a:schemeClr val="accent3">
            <a:lumMod val="60000"/>
            <a:lumOff val="40000"/>
          </a:schemeClr>
        </a:solidFill>
      </dgm:spPr>
      <dgm:t>
        <a:bodyPr/>
        <a:lstStyle/>
        <a:p>
          <a:r>
            <a:rPr lang="en-US" b="1" dirty="0" smtClean="0"/>
            <a:t>Analyze</a:t>
          </a:r>
          <a:endParaRPr lang="en-US" b="1" dirty="0"/>
        </a:p>
      </dgm:t>
    </dgm:pt>
    <dgm:pt modelId="{14EEE180-EC08-4D28-8581-A44EF8070F71}" type="parTrans" cxnId="{9BED5DB2-2432-4DA3-A37B-BE28E66BAFF1}">
      <dgm:prSet/>
      <dgm:spPr/>
      <dgm:t>
        <a:bodyPr/>
        <a:lstStyle/>
        <a:p>
          <a:endParaRPr lang="en-US"/>
        </a:p>
      </dgm:t>
    </dgm:pt>
    <dgm:pt modelId="{AFA528D3-D2AE-4C1D-913B-6F052331D5AD}" type="sibTrans" cxnId="{9BED5DB2-2432-4DA3-A37B-BE28E66BAFF1}">
      <dgm:prSet/>
      <dgm:spPr/>
      <dgm:t>
        <a:bodyPr/>
        <a:lstStyle/>
        <a:p>
          <a:endParaRPr lang="en-US"/>
        </a:p>
      </dgm:t>
    </dgm:pt>
    <dgm:pt modelId="{310189E6-FA4B-46D6-BE78-6972E19D4EBC}">
      <dgm:prSet/>
      <dgm:spPr>
        <a:solidFill>
          <a:schemeClr val="accent4">
            <a:lumMod val="60000"/>
            <a:lumOff val="40000"/>
          </a:schemeClr>
        </a:solidFill>
      </dgm:spPr>
      <dgm:t>
        <a:bodyPr/>
        <a:lstStyle/>
        <a:p>
          <a:r>
            <a:rPr lang="en-US" b="1" dirty="0" smtClean="0"/>
            <a:t>Evaluate</a:t>
          </a:r>
          <a:endParaRPr lang="en-US" b="1" dirty="0"/>
        </a:p>
      </dgm:t>
    </dgm:pt>
    <dgm:pt modelId="{E47413BC-5E09-474A-B2B8-9841DAAEF0F0}" type="parTrans" cxnId="{A1474F00-FB90-4EF2-BDE8-14C29EC78E19}">
      <dgm:prSet/>
      <dgm:spPr/>
      <dgm:t>
        <a:bodyPr/>
        <a:lstStyle/>
        <a:p>
          <a:endParaRPr lang="en-US"/>
        </a:p>
      </dgm:t>
    </dgm:pt>
    <dgm:pt modelId="{E8333F68-0161-4314-AFBF-F5C2E37F6EB9}" type="sibTrans" cxnId="{A1474F00-FB90-4EF2-BDE8-14C29EC78E19}">
      <dgm:prSet/>
      <dgm:spPr/>
      <dgm:t>
        <a:bodyPr/>
        <a:lstStyle/>
        <a:p>
          <a:endParaRPr lang="en-US"/>
        </a:p>
      </dgm:t>
    </dgm:pt>
    <dgm:pt modelId="{73C4A48E-EFE4-4E43-B03B-F99D360D4186}">
      <dgm:prSet/>
      <dgm:spPr>
        <a:solidFill>
          <a:schemeClr val="accent5">
            <a:lumMod val="60000"/>
            <a:lumOff val="40000"/>
          </a:schemeClr>
        </a:solidFill>
      </dgm:spPr>
      <dgm:t>
        <a:bodyPr/>
        <a:lstStyle/>
        <a:p>
          <a:r>
            <a:rPr lang="en-US" b="1" dirty="0" smtClean="0"/>
            <a:t>Create</a:t>
          </a:r>
          <a:endParaRPr lang="en-US" b="1" dirty="0"/>
        </a:p>
      </dgm:t>
    </dgm:pt>
    <dgm:pt modelId="{7E07181C-D3F7-42FE-AB2E-5F7B0563C7AE}" type="parTrans" cxnId="{7A26E17C-CB1D-486B-94FE-5FE0C4C02989}">
      <dgm:prSet/>
      <dgm:spPr/>
      <dgm:t>
        <a:bodyPr/>
        <a:lstStyle/>
        <a:p>
          <a:endParaRPr lang="en-US"/>
        </a:p>
      </dgm:t>
    </dgm:pt>
    <dgm:pt modelId="{6541F2D1-4D6B-4784-96E0-A814EF4743A7}" type="sibTrans" cxnId="{7A26E17C-CB1D-486B-94FE-5FE0C4C02989}">
      <dgm:prSet/>
      <dgm:spPr/>
      <dgm:t>
        <a:bodyPr/>
        <a:lstStyle/>
        <a:p>
          <a:endParaRPr lang="en-US"/>
        </a:p>
      </dgm:t>
    </dgm:pt>
    <dgm:pt modelId="{0C20A407-F281-46A0-AED0-BB6D78A66199}" type="pres">
      <dgm:prSet presAssocID="{7595E88B-F3D5-4069-AAF4-304452398AE6}" presName="CompostProcess" presStyleCnt="0">
        <dgm:presLayoutVars>
          <dgm:dir/>
          <dgm:resizeHandles val="exact"/>
        </dgm:presLayoutVars>
      </dgm:prSet>
      <dgm:spPr/>
    </dgm:pt>
    <dgm:pt modelId="{DB9421E0-6F03-413E-8330-D7B82CE0F668}" type="pres">
      <dgm:prSet presAssocID="{7595E88B-F3D5-4069-AAF4-304452398AE6}" presName="arrow" presStyleLbl="bgShp" presStyleIdx="0" presStyleCnt="1"/>
      <dgm:spPr/>
    </dgm:pt>
    <dgm:pt modelId="{F36358C5-EE18-43E2-803A-442DAEF3E1D0}" type="pres">
      <dgm:prSet presAssocID="{7595E88B-F3D5-4069-AAF4-304452398AE6}" presName="linearProcess" presStyleCnt="0"/>
      <dgm:spPr/>
    </dgm:pt>
    <dgm:pt modelId="{1B5E14E6-73A1-466C-89CF-24B4FC7B3C54}" type="pres">
      <dgm:prSet presAssocID="{15066EEB-57E0-42F4-BFAA-E36B488BDE1D}" presName="textNode" presStyleLbl="node1" presStyleIdx="0" presStyleCnt="6">
        <dgm:presLayoutVars>
          <dgm:bulletEnabled val="1"/>
        </dgm:presLayoutVars>
      </dgm:prSet>
      <dgm:spPr/>
      <dgm:t>
        <a:bodyPr/>
        <a:lstStyle/>
        <a:p>
          <a:endParaRPr lang="en-US"/>
        </a:p>
      </dgm:t>
    </dgm:pt>
    <dgm:pt modelId="{C1CD50D5-CA48-4E60-B8E8-3D50B7F2E0D1}" type="pres">
      <dgm:prSet presAssocID="{2300F34A-05EC-41FD-BEA8-DAE7B9E60492}" presName="sibTrans" presStyleCnt="0"/>
      <dgm:spPr/>
    </dgm:pt>
    <dgm:pt modelId="{A0578801-B104-4E0D-BA90-15BDA9DFDDDC}" type="pres">
      <dgm:prSet presAssocID="{970DC260-22E2-4462-A033-96F98B7F57A5}" presName="textNode" presStyleLbl="node1" presStyleIdx="1" presStyleCnt="6">
        <dgm:presLayoutVars>
          <dgm:bulletEnabled val="1"/>
        </dgm:presLayoutVars>
      </dgm:prSet>
      <dgm:spPr/>
      <dgm:t>
        <a:bodyPr/>
        <a:lstStyle/>
        <a:p>
          <a:endParaRPr lang="en-US"/>
        </a:p>
      </dgm:t>
    </dgm:pt>
    <dgm:pt modelId="{9627053A-64A5-435D-8CD5-6CAC9B52B9C3}" type="pres">
      <dgm:prSet presAssocID="{2DE19CF3-1970-4470-ACBE-E7F555C0F4EF}" presName="sibTrans" presStyleCnt="0"/>
      <dgm:spPr/>
    </dgm:pt>
    <dgm:pt modelId="{167B57E5-C383-49E4-9343-98B3B6F08BB2}" type="pres">
      <dgm:prSet presAssocID="{CD290EC9-43B9-4BE0-938B-50492BA693B0}" presName="textNode" presStyleLbl="node1" presStyleIdx="2" presStyleCnt="6" custLinFactNeighborX="46532" custLinFactNeighborY="-3155">
        <dgm:presLayoutVars>
          <dgm:bulletEnabled val="1"/>
        </dgm:presLayoutVars>
      </dgm:prSet>
      <dgm:spPr/>
      <dgm:t>
        <a:bodyPr/>
        <a:lstStyle/>
        <a:p>
          <a:endParaRPr lang="en-US"/>
        </a:p>
      </dgm:t>
    </dgm:pt>
    <dgm:pt modelId="{33F9012B-29F9-4468-BE59-A24F6DB93779}" type="pres">
      <dgm:prSet presAssocID="{F0951245-8476-49D7-B659-CAA7BB5729A6}" presName="sibTrans" presStyleCnt="0"/>
      <dgm:spPr/>
    </dgm:pt>
    <dgm:pt modelId="{8D111A6C-161A-409D-B568-E9707050A790}" type="pres">
      <dgm:prSet presAssocID="{01F0F977-03E2-4994-819F-53E2F46789AF}" presName="textNode" presStyleLbl="node1" presStyleIdx="3" presStyleCnt="6">
        <dgm:presLayoutVars>
          <dgm:bulletEnabled val="1"/>
        </dgm:presLayoutVars>
      </dgm:prSet>
      <dgm:spPr/>
      <dgm:t>
        <a:bodyPr/>
        <a:lstStyle/>
        <a:p>
          <a:endParaRPr lang="en-US"/>
        </a:p>
      </dgm:t>
    </dgm:pt>
    <dgm:pt modelId="{7DAAE979-C170-4DDE-958C-35CDCAF51855}" type="pres">
      <dgm:prSet presAssocID="{AFA528D3-D2AE-4C1D-913B-6F052331D5AD}" presName="sibTrans" presStyleCnt="0"/>
      <dgm:spPr/>
    </dgm:pt>
    <dgm:pt modelId="{5C6A432E-8970-4E00-893A-D0DC7BD76FB2}" type="pres">
      <dgm:prSet presAssocID="{310189E6-FA4B-46D6-BE78-6972E19D4EBC}" presName="textNode" presStyleLbl="node1" presStyleIdx="4" presStyleCnt="6">
        <dgm:presLayoutVars>
          <dgm:bulletEnabled val="1"/>
        </dgm:presLayoutVars>
      </dgm:prSet>
      <dgm:spPr/>
      <dgm:t>
        <a:bodyPr/>
        <a:lstStyle/>
        <a:p>
          <a:endParaRPr lang="en-US"/>
        </a:p>
      </dgm:t>
    </dgm:pt>
    <dgm:pt modelId="{526EDA32-AA3B-4AA8-8564-FE1FAC2B44D4}" type="pres">
      <dgm:prSet presAssocID="{E8333F68-0161-4314-AFBF-F5C2E37F6EB9}" presName="sibTrans" presStyleCnt="0"/>
      <dgm:spPr/>
    </dgm:pt>
    <dgm:pt modelId="{81CBD022-41A4-42F4-BE17-381FA4EB65D8}" type="pres">
      <dgm:prSet presAssocID="{73C4A48E-EFE4-4E43-B03B-F99D360D4186}" presName="textNode" presStyleLbl="node1" presStyleIdx="5" presStyleCnt="6">
        <dgm:presLayoutVars>
          <dgm:bulletEnabled val="1"/>
        </dgm:presLayoutVars>
      </dgm:prSet>
      <dgm:spPr/>
      <dgm:t>
        <a:bodyPr/>
        <a:lstStyle/>
        <a:p>
          <a:endParaRPr lang="en-US"/>
        </a:p>
      </dgm:t>
    </dgm:pt>
  </dgm:ptLst>
  <dgm:cxnLst>
    <dgm:cxn modelId="{9BED5DB2-2432-4DA3-A37B-BE28E66BAFF1}" srcId="{7595E88B-F3D5-4069-AAF4-304452398AE6}" destId="{01F0F977-03E2-4994-819F-53E2F46789AF}" srcOrd="3" destOrd="0" parTransId="{14EEE180-EC08-4D28-8581-A44EF8070F71}" sibTransId="{AFA528D3-D2AE-4C1D-913B-6F052331D5AD}"/>
    <dgm:cxn modelId="{32A70637-61BE-4A47-91F9-BC17199E923A}" type="presOf" srcId="{15066EEB-57E0-42F4-BFAA-E36B488BDE1D}" destId="{1B5E14E6-73A1-466C-89CF-24B4FC7B3C54}" srcOrd="0" destOrd="0" presId="urn:microsoft.com/office/officeart/2005/8/layout/hProcess9"/>
    <dgm:cxn modelId="{F62A575D-B202-4121-9E75-590E9A9D1FC8}" type="presOf" srcId="{310189E6-FA4B-46D6-BE78-6972E19D4EBC}" destId="{5C6A432E-8970-4E00-893A-D0DC7BD76FB2}" srcOrd="0" destOrd="0" presId="urn:microsoft.com/office/officeart/2005/8/layout/hProcess9"/>
    <dgm:cxn modelId="{7A26E17C-CB1D-486B-94FE-5FE0C4C02989}" srcId="{7595E88B-F3D5-4069-AAF4-304452398AE6}" destId="{73C4A48E-EFE4-4E43-B03B-F99D360D4186}" srcOrd="5" destOrd="0" parTransId="{7E07181C-D3F7-42FE-AB2E-5F7B0563C7AE}" sibTransId="{6541F2D1-4D6B-4784-96E0-A814EF4743A7}"/>
    <dgm:cxn modelId="{C8F82CEA-033D-4738-9F4C-13A2EF8CABAD}" srcId="{7595E88B-F3D5-4069-AAF4-304452398AE6}" destId="{970DC260-22E2-4462-A033-96F98B7F57A5}" srcOrd="1" destOrd="0" parTransId="{45E9FDBD-AF41-4CC1-93A0-347F31ED9A46}" sibTransId="{2DE19CF3-1970-4470-ACBE-E7F555C0F4EF}"/>
    <dgm:cxn modelId="{9369C384-79D9-4E31-8ED3-9EED133D4598}" type="presOf" srcId="{7595E88B-F3D5-4069-AAF4-304452398AE6}" destId="{0C20A407-F281-46A0-AED0-BB6D78A66199}" srcOrd="0" destOrd="0" presId="urn:microsoft.com/office/officeart/2005/8/layout/hProcess9"/>
    <dgm:cxn modelId="{85176C85-5374-4D80-A0F3-BEEC60AEAF22}" srcId="{7595E88B-F3D5-4069-AAF4-304452398AE6}" destId="{CD290EC9-43B9-4BE0-938B-50492BA693B0}" srcOrd="2" destOrd="0" parTransId="{7A6689A5-02E7-4CE7-A9A1-AEE2166C0173}" sibTransId="{F0951245-8476-49D7-B659-CAA7BB5729A6}"/>
    <dgm:cxn modelId="{D1AF38F8-AF89-4B82-9B52-1E49BEFF9AB1}" srcId="{7595E88B-F3D5-4069-AAF4-304452398AE6}" destId="{15066EEB-57E0-42F4-BFAA-E36B488BDE1D}" srcOrd="0" destOrd="0" parTransId="{F0075FB7-0711-4176-9CF0-840FAD900D4F}" sibTransId="{2300F34A-05EC-41FD-BEA8-DAE7B9E60492}"/>
    <dgm:cxn modelId="{7EC925D9-5DD1-4B2F-BC79-5F7B0B47348C}" type="presOf" srcId="{01F0F977-03E2-4994-819F-53E2F46789AF}" destId="{8D111A6C-161A-409D-B568-E9707050A790}" srcOrd="0" destOrd="0" presId="urn:microsoft.com/office/officeart/2005/8/layout/hProcess9"/>
    <dgm:cxn modelId="{1D41A5CA-B235-4FC0-BC7E-1C8163AB9773}" type="presOf" srcId="{CD290EC9-43B9-4BE0-938B-50492BA693B0}" destId="{167B57E5-C383-49E4-9343-98B3B6F08BB2}" srcOrd="0" destOrd="0" presId="urn:microsoft.com/office/officeart/2005/8/layout/hProcess9"/>
    <dgm:cxn modelId="{D37D443F-CF53-44A9-A533-D2D41204C08F}" type="presOf" srcId="{73C4A48E-EFE4-4E43-B03B-F99D360D4186}" destId="{81CBD022-41A4-42F4-BE17-381FA4EB65D8}" srcOrd="0" destOrd="0" presId="urn:microsoft.com/office/officeart/2005/8/layout/hProcess9"/>
    <dgm:cxn modelId="{EB1350BF-F278-4E0A-8C45-BBB77C2B5A32}" type="presOf" srcId="{970DC260-22E2-4462-A033-96F98B7F57A5}" destId="{A0578801-B104-4E0D-BA90-15BDA9DFDDDC}" srcOrd="0" destOrd="0" presId="urn:microsoft.com/office/officeart/2005/8/layout/hProcess9"/>
    <dgm:cxn modelId="{A1474F00-FB90-4EF2-BDE8-14C29EC78E19}" srcId="{7595E88B-F3D5-4069-AAF4-304452398AE6}" destId="{310189E6-FA4B-46D6-BE78-6972E19D4EBC}" srcOrd="4" destOrd="0" parTransId="{E47413BC-5E09-474A-B2B8-9841DAAEF0F0}" sibTransId="{E8333F68-0161-4314-AFBF-F5C2E37F6EB9}"/>
    <dgm:cxn modelId="{AF756277-A53E-4E72-86F9-F8FDC163A939}" type="presParOf" srcId="{0C20A407-F281-46A0-AED0-BB6D78A66199}" destId="{DB9421E0-6F03-413E-8330-D7B82CE0F668}" srcOrd="0" destOrd="0" presId="urn:microsoft.com/office/officeart/2005/8/layout/hProcess9"/>
    <dgm:cxn modelId="{F87EFAE0-A943-49CE-9ADC-EE2B18990A3C}" type="presParOf" srcId="{0C20A407-F281-46A0-AED0-BB6D78A66199}" destId="{F36358C5-EE18-43E2-803A-442DAEF3E1D0}" srcOrd="1" destOrd="0" presId="urn:microsoft.com/office/officeart/2005/8/layout/hProcess9"/>
    <dgm:cxn modelId="{FBB869FB-2002-4F40-8DB9-4D8F31505AAA}" type="presParOf" srcId="{F36358C5-EE18-43E2-803A-442DAEF3E1D0}" destId="{1B5E14E6-73A1-466C-89CF-24B4FC7B3C54}" srcOrd="0" destOrd="0" presId="urn:microsoft.com/office/officeart/2005/8/layout/hProcess9"/>
    <dgm:cxn modelId="{225F4FD7-280B-4B36-81A0-5778C92E4438}" type="presParOf" srcId="{F36358C5-EE18-43E2-803A-442DAEF3E1D0}" destId="{C1CD50D5-CA48-4E60-B8E8-3D50B7F2E0D1}" srcOrd="1" destOrd="0" presId="urn:microsoft.com/office/officeart/2005/8/layout/hProcess9"/>
    <dgm:cxn modelId="{00B4D745-D114-45DD-B785-D9C07F9930A8}" type="presParOf" srcId="{F36358C5-EE18-43E2-803A-442DAEF3E1D0}" destId="{A0578801-B104-4E0D-BA90-15BDA9DFDDDC}" srcOrd="2" destOrd="0" presId="urn:microsoft.com/office/officeart/2005/8/layout/hProcess9"/>
    <dgm:cxn modelId="{A4CF42C9-9D1A-4CD1-822F-4BC3D774193E}" type="presParOf" srcId="{F36358C5-EE18-43E2-803A-442DAEF3E1D0}" destId="{9627053A-64A5-435D-8CD5-6CAC9B52B9C3}" srcOrd="3" destOrd="0" presId="urn:microsoft.com/office/officeart/2005/8/layout/hProcess9"/>
    <dgm:cxn modelId="{35312ACD-4E54-4946-AF5E-729F53CBEC38}" type="presParOf" srcId="{F36358C5-EE18-43E2-803A-442DAEF3E1D0}" destId="{167B57E5-C383-49E4-9343-98B3B6F08BB2}" srcOrd="4" destOrd="0" presId="urn:microsoft.com/office/officeart/2005/8/layout/hProcess9"/>
    <dgm:cxn modelId="{F4C6E5AC-28EB-4ACA-9B8F-96025D280D23}" type="presParOf" srcId="{F36358C5-EE18-43E2-803A-442DAEF3E1D0}" destId="{33F9012B-29F9-4468-BE59-A24F6DB93779}" srcOrd="5" destOrd="0" presId="urn:microsoft.com/office/officeart/2005/8/layout/hProcess9"/>
    <dgm:cxn modelId="{FDAAEB84-1D57-47BD-A56C-49A4F8ABB5FE}" type="presParOf" srcId="{F36358C5-EE18-43E2-803A-442DAEF3E1D0}" destId="{8D111A6C-161A-409D-B568-E9707050A790}" srcOrd="6" destOrd="0" presId="urn:microsoft.com/office/officeart/2005/8/layout/hProcess9"/>
    <dgm:cxn modelId="{9E4A6823-1CE0-4952-9896-6BFD02C83130}" type="presParOf" srcId="{F36358C5-EE18-43E2-803A-442DAEF3E1D0}" destId="{7DAAE979-C170-4DDE-958C-35CDCAF51855}" srcOrd="7" destOrd="0" presId="urn:microsoft.com/office/officeart/2005/8/layout/hProcess9"/>
    <dgm:cxn modelId="{6BBCBB28-FC4B-4ECF-BDAA-719EF5E1402E}" type="presParOf" srcId="{F36358C5-EE18-43E2-803A-442DAEF3E1D0}" destId="{5C6A432E-8970-4E00-893A-D0DC7BD76FB2}" srcOrd="8" destOrd="0" presId="urn:microsoft.com/office/officeart/2005/8/layout/hProcess9"/>
    <dgm:cxn modelId="{C68554DE-149A-4481-989C-1C8A9842B619}" type="presParOf" srcId="{F36358C5-EE18-43E2-803A-442DAEF3E1D0}" destId="{526EDA32-AA3B-4AA8-8564-FE1FAC2B44D4}" srcOrd="9" destOrd="0" presId="urn:microsoft.com/office/officeart/2005/8/layout/hProcess9"/>
    <dgm:cxn modelId="{8A64306F-A702-43BB-A3E6-91D646DE0A2B}" type="presParOf" srcId="{F36358C5-EE18-43E2-803A-442DAEF3E1D0}" destId="{81CBD022-41A4-42F4-BE17-381FA4EB65D8}"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9421E0-6F03-413E-8330-D7B82CE0F668}">
      <dsp:nvSpPr>
        <dsp:cNvPr id="0" name=""/>
        <dsp:cNvSpPr/>
      </dsp:nvSpPr>
      <dsp:spPr>
        <a:xfrm>
          <a:off x="645409" y="0"/>
          <a:ext cx="7314644" cy="331236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5E14E6-73A1-466C-89CF-24B4FC7B3C54}">
      <dsp:nvSpPr>
        <dsp:cNvPr id="0" name=""/>
        <dsp:cNvSpPr/>
      </dsp:nvSpPr>
      <dsp:spPr>
        <a:xfrm>
          <a:off x="1772" y="993710"/>
          <a:ext cx="1338235" cy="132494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Remember</a:t>
          </a:r>
          <a:endParaRPr lang="en-US" sz="1500" b="1" kern="1200" dirty="0"/>
        </a:p>
      </dsp:txBody>
      <dsp:txXfrm>
        <a:off x="1772" y="993710"/>
        <a:ext cx="1338235" cy="1324947"/>
      </dsp:txXfrm>
    </dsp:sp>
    <dsp:sp modelId="{A0578801-B104-4E0D-BA90-15BDA9DFDDDC}">
      <dsp:nvSpPr>
        <dsp:cNvPr id="0" name=""/>
        <dsp:cNvSpPr/>
      </dsp:nvSpPr>
      <dsp:spPr>
        <a:xfrm>
          <a:off x="1454509" y="993710"/>
          <a:ext cx="1338235" cy="1324947"/>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Understand</a:t>
          </a:r>
          <a:endParaRPr lang="en-US" sz="1500" b="1" kern="1200" dirty="0"/>
        </a:p>
      </dsp:txBody>
      <dsp:txXfrm>
        <a:off x="1454509" y="993710"/>
        <a:ext cx="1338235" cy="1324947"/>
      </dsp:txXfrm>
    </dsp:sp>
    <dsp:sp modelId="{167B57E5-C383-49E4-9343-98B3B6F08BB2}">
      <dsp:nvSpPr>
        <dsp:cNvPr id="0" name=""/>
        <dsp:cNvSpPr/>
      </dsp:nvSpPr>
      <dsp:spPr>
        <a:xfrm>
          <a:off x="2960525" y="951908"/>
          <a:ext cx="1338235" cy="1324947"/>
        </a:xfrm>
        <a:prstGeom prst="round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Apply</a:t>
          </a:r>
          <a:endParaRPr lang="en-US" sz="1500" b="1" kern="1200" dirty="0"/>
        </a:p>
      </dsp:txBody>
      <dsp:txXfrm>
        <a:off x="2960525" y="951908"/>
        <a:ext cx="1338235" cy="1324947"/>
      </dsp:txXfrm>
    </dsp:sp>
    <dsp:sp modelId="{8D111A6C-161A-409D-B568-E9707050A790}">
      <dsp:nvSpPr>
        <dsp:cNvPr id="0" name=""/>
        <dsp:cNvSpPr/>
      </dsp:nvSpPr>
      <dsp:spPr>
        <a:xfrm>
          <a:off x="4359982" y="993710"/>
          <a:ext cx="1338235" cy="1324947"/>
        </a:xfrm>
        <a:prstGeom prst="roundRect">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Analyze</a:t>
          </a:r>
          <a:endParaRPr lang="en-US" sz="1500" b="1" kern="1200" dirty="0"/>
        </a:p>
      </dsp:txBody>
      <dsp:txXfrm>
        <a:off x="4359982" y="993710"/>
        <a:ext cx="1338235" cy="1324947"/>
      </dsp:txXfrm>
    </dsp:sp>
    <dsp:sp modelId="{5C6A432E-8970-4E00-893A-D0DC7BD76FB2}">
      <dsp:nvSpPr>
        <dsp:cNvPr id="0" name=""/>
        <dsp:cNvSpPr/>
      </dsp:nvSpPr>
      <dsp:spPr>
        <a:xfrm>
          <a:off x="5812719" y="993710"/>
          <a:ext cx="1338235" cy="1324947"/>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Evaluate</a:t>
          </a:r>
          <a:endParaRPr lang="en-US" sz="1500" b="1" kern="1200" dirty="0"/>
        </a:p>
      </dsp:txBody>
      <dsp:txXfrm>
        <a:off x="5812719" y="993710"/>
        <a:ext cx="1338235" cy="1324947"/>
      </dsp:txXfrm>
    </dsp:sp>
    <dsp:sp modelId="{81CBD022-41A4-42F4-BE17-381FA4EB65D8}">
      <dsp:nvSpPr>
        <dsp:cNvPr id="0" name=""/>
        <dsp:cNvSpPr/>
      </dsp:nvSpPr>
      <dsp:spPr>
        <a:xfrm>
          <a:off x="7265456" y="993710"/>
          <a:ext cx="1338235" cy="1324947"/>
        </a:xfrm>
        <a:prstGeom prst="roundRect">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t>Create</a:t>
          </a:r>
          <a:endParaRPr lang="en-US" sz="1500" b="1" kern="1200" dirty="0"/>
        </a:p>
      </dsp:txBody>
      <dsp:txXfrm>
        <a:off x="7265456" y="993710"/>
        <a:ext cx="1338235" cy="132494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6B97C7-D49E-4C26-9BD8-C8CA27C2EB59}" type="datetimeFigureOut">
              <a:rPr lang="en-US" smtClean="0"/>
              <a:pPr/>
              <a:t>6/2/2016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32891D-72C9-475D-95A0-D54087CAE5FD}" type="slidenum">
              <a:rPr lang="en-US" smtClean="0"/>
              <a:pPr/>
              <a:t>‹nr.›</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96E7792-221C-482B-9F0D-6B52D485E923}" type="datetimeFigureOut">
              <a:rPr lang="en-US" smtClean="0"/>
              <a:pPr/>
              <a:t>6/2/2016</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16631A7-EAF5-4298-88E6-027311FFDE97}" type="slidenum">
              <a:rPr lang="en-US" smtClean="0"/>
              <a:pPr/>
              <a:t>‹nr.›</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7792-221C-482B-9F0D-6B52D485E923}" type="datetimeFigureOut">
              <a:rPr lang="en-US" smtClean="0"/>
              <a:pPr/>
              <a:t>6/2/2016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7792-221C-482B-9F0D-6B52D485E923}" type="datetimeFigureOut">
              <a:rPr lang="en-US" smtClean="0"/>
              <a:pPr/>
              <a:t>6/2/2016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7792-221C-482B-9F0D-6B52D485E923}" type="datetimeFigureOut">
              <a:rPr lang="en-US" smtClean="0"/>
              <a:pPr/>
              <a:t>6/2/2016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96E7792-221C-482B-9F0D-6B52D485E923}" type="datetimeFigureOut">
              <a:rPr lang="en-US" smtClean="0"/>
              <a:pPr/>
              <a:t>6/2/2016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6631A7-EAF5-4298-88E6-027311FFDE97}" type="slidenum">
              <a:rPr lang="en-US" smtClean="0"/>
              <a:pPr/>
              <a:t>‹nr.›</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96E7792-221C-482B-9F0D-6B52D485E923}" type="datetimeFigureOut">
              <a:rPr lang="en-US" smtClean="0"/>
              <a:pPr/>
              <a:t>6/2/2016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96E7792-221C-482B-9F0D-6B52D485E923}" type="datetimeFigureOut">
              <a:rPr lang="en-US" smtClean="0"/>
              <a:pPr/>
              <a:t>6/2/2016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96E7792-221C-482B-9F0D-6B52D485E923}" type="datetimeFigureOut">
              <a:rPr lang="en-US" smtClean="0"/>
              <a:pPr/>
              <a:t>6/2/2016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E7792-221C-482B-9F0D-6B52D485E923}" type="datetimeFigureOut">
              <a:rPr lang="en-US" smtClean="0"/>
              <a:pPr/>
              <a:t>6/2/2016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96E7792-221C-482B-9F0D-6B52D485E923}" type="datetimeFigureOut">
              <a:rPr lang="en-US" smtClean="0"/>
              <a:pPr/>
              <a:t>6/2/2016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6631A7-EAF5-4298-88E6-027311FFDE97}"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96E7792-221C-482B-9F0D-6B52D485E923}" type="datetimeFigureOut">
              <a:rPr lang="en-US" smtClean="0"/>
              <a:pPr/>
              <a:t>6/2/2016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16631A7-EAF5-4298-88E6-027311FFDE97}" type="slidenum">
              <a:rPr lang="en-US" smtClean="0"/>
              <a:pPr/>
              <a:t>‹nr.›</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96E7792-221C-482B-9F0D-6B52D485E923}" type="datetimeFigureOut">
              <a:rPr lang="en-US" smtClean="0"/>
              <a:pPr/>
              <a:t>6/2/2016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16631A7-EAF5-4298-88E6-027311FFDE97}" type="slidenum">
              <a:rPr lang="en-US" smtClean="0"/>
              <a:pPr/>
              <a:t>‹nr.›</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gif"/><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hyperlink" Target="http://morethanenglish.edublogs.org/files/2011/09/Blooms-Lots-and-Hots-1rziprj.jp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slide" Target="slide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3.xml"/><Relationship Id="rId2" Type="http://schemas.openxmlformats.org/officeDocument/2006/relationships/slide" Target="slide8.xml"/><Relationship Id="rId1" Type="http://schemas.openxmlformats.org/officeDocument/2006/relationships/slideLayout" Target="../slideLayouts/slideLayout1.xml"/><Relationship Id="rId6" Type="http://schemas.openxmlformats.org/officeDocument/2006/relationships/slide" Target="slide5.xml"/><Relationship Id="rId5" Type="http://schemas.openxmlformats.org/officeDocument/2006/relationships/slide" Target="slide6.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8.gif"/></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0.xml"/><Relationship Id="rId1" Type="http://schemas.openxmlformats.org/officeDocument/2006/relationships/slideLayout" Target="../slideLayouts/slideLayout1.xml"/><Relationship Id="rId6" Type="http://schemas.openxmlformats.org/officeDocument/2006/relationships/image" Target="../media/image9.gif"/><Relationship Id="rId5" Type="http://schemas.openxmlformats.org/officeDocument/2006/relationships/slide" Target="slide2.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 Target="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1484784"/>
            <a:ext cx="7851648" cy="1512168"/>
          </a:xfrm>
        </p:spPr>
        <p:txBody>
          <a:bodyPr>
            <a:normAutofit fontScale="90000"/>
          </a:bodyPr>
          <a:lstStyle/>
          <a:p>
            <a:pPr algn="ctr"/>
            <a:r>
              <a:rPr lang="en-US" sz="6000" i="1" dirty="0" smtClean="0">
                <a:solidFill>
                  <a:schemeClr val="tx1"/>
                </a:solidFill>
              </a:rPr>
              <a:t>Staying Healthy</a:t>
            </a:r>
            <a:r>
              <a:rPr lang="en-US" sz="5000" b="1" i="1" dirty="0" smtClean="0">
                <a:solidFill>
                  <a:schemeClr val="tx1"/>
                </a:solidFill>
              </a:rPr>
              <a:t/>
            </a:r>
            <a:br>
              <a:rPr lang="en-US" sz="5000" b="1" i="1" dirty="0" smtClean="0">
                <a:solidFill>
                  <a:schemeClr val="tx1"/>
                </a:solidFill>
              </a:rPr>
            </a:br>
            <a:r>
              <a:rPr lang="en-US" sz="5000" i="1" dirty="0" smtClean="0">
                <a:solidFill>
                  <a:schemeClr val="tx1"/>
                </a:solidFill>
              </a:rPr>
              <a:t>A CLIL Lesson</a:t>
            </a:r>
            <a:br>
              <a:rPr lang="en-US" sz="5000" i="1" dirty="0" smtClean="0">
                <a:solidFill>
                  <a:schemeClr val="tx1"/>
                </a:solidFill>
              </a:rPr>
            </a:br>
            <a:r>
              <a:rPr lang="en-US" sz="5000" i="1" dirty="0" smtClean="0">
                <a:solidFill>
                  <a:schemeClr val="tx1"/>
                </a:solidFill>
              </a:rPr>
              <a:t>Level A1+</a:t>
            </a:r>
            <a:endParaRPr lang="en-US" sz="5000" b="1" i="1" dirty="0">
              <a:solidFill>
                <a:schemeClr val="tx1"/>
              </a:solidFill>
            </a:endParaRPr>
          </a:p>
        </p:txBody>
      </p:sp>
      <p:pic>
        <p:nvPicPr>
          <p:cNvPr id="5" name="Picture 17"/>
          <p:cNvPicPr>
            <a:picLocks noChangeAspect="1" noChangeArrowheads="1"/>
          </p:cNvPicPr>
          <p:nvPr/>
        </p:nvPicPr>
        <p:blipFill>
          <a:blip r:embed="rId2" cstate="print"/>
          <a:srcRect/>
          <a:stretch>
            <a:fillRect/>
          </a:stretch>
        </p:blipFill>
        <p:spPr bwMode="auto">
          <a:xfrm>
            <a:off x="6588224" y="692696"/>
            <a:ext cx="2198914" cy="1749136"/>
          </a:xfrm>
          <a:prstGeom prst="rect">
            <a:avLst/>
          </a:prstGeom>
          <a:noFill/>
          <a:ln w="9525">
            <a:noFill/>
            <a:miter lim="800000"/>
            <a:headEnd/>
            <a:tailEnd/>
          </a:ln>
          <a:effectLst/>
        </p:spPr>
      </p:pic>
      <p:sp>
        <p:nvSpPr>
          <p:cNvPr id="8" name="Subtitle 7"/>
          <p:cNvSpPr>
            <a:spLocks noGrp="1"/>
          </p:cNvSpPr>
          <p:nvPr>
            <p:ph type="subTitle" idx="1"/>
          </p:nvPr>
        </p:nvSpPr>
        <p:spPr>
          <a:xfrm>
            <a:off x="3275856" y="3717032"/>
            <a:ext cx="2304256" cy="864096"/>
          </a:xfrm>
          <a:prstGeom prst="rect">
            <a:avLst/>
          </a:prstGeom>
          <a:solidFill>
            <a:srgbClr val="FF6600"/>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3" action="ppaction://hlinksldjump"/>
              </a:rPr>
              <a:t>ENTER</a:t>
            </a:r>
            <a:endParaRPr lang="en-US" b="1" dirty="0" smtClean="0">
              <a:latin typeface="+mj-lt"/>
            </a:endParaRPr>
          </a:p>
        </p:txBody>
      </p:sp>
      <p:sp>
        <p:nvSpPr>
          <p:cNvPr id="9" name="Rectangle 8"/>
          <p:cNvSpPr/>
          <p:nvPr/>
        </p:nvSpPr>
        <p:spPr>
          <a:xfrm>
            <a:off x="611560" y="6002704"/>
            <a:ext cx="7920880" cy="738664"/>
          </a:xfrm>
          <a:prstGeom prst="rect">
            <a:avLst/>
          </a:prstGeom>
        </p:spPr>
        <p:txBody>
          <a:bodyPr wrap="square">
            <a:spAutoFit/>
          </a:bodyPr>
          <a:lstStyle/>
          <a:p>
            <a:r>
              <a:rPr lang="en-US" sz="1400" dirty="0" smtClean="0"/>
              <a:t>The Clil4U </a:t>
            </a:r>
            <a:r>
              <a:rPr lang="en-US" sz="1400" dirty="0"/>
              <a:t>project has been funded with support from the European Commission. This publication </a:t>
            </a:r>
            <a:r>
              <a:rPr lang="en-US" sz="1400" dirty="0" smtClean="0"/>
              <a:t>reflects </a:t>
            </a:r>
            <a:r>
              <a:rPr lang="en-US" sz="1400" dirty="0"/>
              <a:t>the views only of the author, and the Commission cannot be held responsible for any use which may be made of the information contained therein.</a:t>
            </a:r>
          </a:p>
        </p:txBody>
      </p:sp>
      <p:pic>
        <p:nvPicPr>
          <p:cNvPr id="10" name="Billede 4" descr="Clil4you.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5373216"/>
            <a:ext cx="1510392" cy="576064"/>
          </a:xfrm>
          <a:prstGeom prst="rect">
            <a:avLst/>
          </a:prstGeom>
        </p:spPr>
      </p:pic>
      <p:pic>
        <p:nvPicPr>
          <p:cNvPr id="11" name="Billede 6" descr="EU_flag_LLP_EN-01.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6256" y="5368791"/>
            <a:ext cx="1440159" cy="55969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0" y="332656"/>
            <a:ext cx="9144000" cy="762000"/>
          </a:xfrm>
        </p:spPr>
        <p:txBody>
          <a:bodyPr>
            <a:noAutofit/>
          </a:bodyPr>
          <a:lstStyle/>
          <a:p>
            <a:pPr algn="ctr"/>
            <a:r>
              <a:rPr lang="en-US" sz="4000" b="1" dirty="0" smtClean="0">
                <a:latin typeface="+mj-lt"/>
                <a:cs typeface="Aharoni" pitchFamily="2" charset="-79"/>
              </a:rPr>
              <a:t>Learning </a:t>
            </a:r>
            <a:r>
              <a:rPr lang="en-US" sz="4000" b="1" dirty="0" err="1" smtClean="0">
                <a:latin typeface="+mj-lt"/>
                <a:cs typeface="Aharoni" pitchFamily="2" charset="-79"/>
              </a:rPr>
              <a:t>Behaviours</a:t>
            </a:r>
            <a:endParaRPr lang="en-US" sz="4000" b="1" dirty="0">
              <a:latin typeface="+mj-lt"/>
              <a:cs typeface="Aharoni" pitchFamily="2" charset="-79"/>
            </a:endParaRPr>
          </a:p>
        </p:txBody>
      </p:sp>
      <p:sp>
        <p:nvSpPr>
          <p:cNvPr id="11" name="Rounded Rectangle 10"/>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sp>
        <p:nvSpPr>
          <p:cNvPr id="12" name="Rounded Rectangle 11"/>
          <p:cNvSpPr/>
          <p:nvPr/>
        </p:nvSpPr>
        <p:spPr>
          <a:xfrm>
            <a:off x="1187624"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3" action="ppaction://hlinksldjump"/>
              </a:rPr>
              <a:t>Back to Cognition</a:t>
            </a:r>
            <a:endParaRPr lang="en-US" b="1" dirty="0">
              <a:latin typeface="+mj-lt"/>
            </a:endParaRPr>
          </a:p>
        </p:txBody>
      </p:sp>
      <p:sp>
        <p:nvSpPr>
          <p:cNvPr id="1027" name="Rectangle 3"/>
          <p:cNvSpPr>
            <a:spLocks noChangeArrowheads="1"/>
          </p:cNvSpPr>
          <p:nvPr/>
        </p:nvSpPr>
        <p:spPr bwMode="auto">
          <a:xfrm>
            <a:off x="395536" y="-7184196"/>
            <a:ext cx="8748464" cy="12476756"/>
          </a:xfrm>
          <a:prstGeom prst="rect">
            <a:avLst/>
          </a:prstGeom>
          <a:noFill/>
          <a:ln w="9525">
            <a:noFill/>
            <a:miter lim="800000"/>
            <a:headEnd/>
            <a:tailEnd/>
          </a:ln>
          <a:effectLst/>
        </p:spPr>
        <p:txBody>
          <a:bodyPr vert="horz" wrap="square" lIns="33327" tIns="45720" rIns="33327" bIns="179331" numCol="1" anchor="ctr" anchorCtr="0" compatLnSpc="1">
            <a:prstTxWarp prst="textNoShape">
              <a:avLst/>
            </a:prstTxWarp>
            <a:spAutoFit/>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hlinkClick r:id="rId4"/>
              </a:rPr>
              <a:t>  </a:t>
            </a:r>
            <a:r>
              <a:rPr kumimoji="0" lang="en-US" sz="152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lang="en-US" sz="2600" dirty="0" smtClean="0">
                <a:latin typeface="+mj-lt"/>
                <a:cs typeface="Arial" pitchFamily="34" charset="0"/>
              </a:rPr>
              <a:t>We have to </a:t>
            </a:r>
            <a:r>
              <a:rPr lang="en-US" sz="2600" b="1" dirty="0" smtClean="0">
                <a:solidFill>
                  <a:srgbClr val="002060"/>
                </a:solidFill>
                <a:latin typeface="+mj-lt"/>
                <a:cs typeface="Arial" pitchFamily="34" charset="0"/>
              </a:rPr>
              <a:t>remember</a:t>
            </a:r>
            <a:r>
              <a:rPr lang="en-US" sz="2600" dirty="0" smtClean="0">
                <a:latin typeface="+mj-lt"/>
                <a:cs typeface="Arial" pitchFamily="34" charset="0"/>
              </a:rPr>
              <a:t> a concept before we can </a:t>
            </a:r>
            <a:r>
              <a:rPr lang="en-US" sz="2600" b="1" dirty="0" smtClean="0">
                <a:latin typeface="+mj-lt"/>
                <a:cs typeface="Arial" pitchFamily="34" charset="0"/>
              </a:rPr>
              <a:t>understand </a:t>
            </a:r>
            <a:r>
              <a:rPr lang="en-US" sz="2600" dirty="0" smtClean="0">
                <a:latin typeface="+mj-lt"/>
                <a:cs typeface="Arial" pitchFamily="34" charset="0"/>
              </a:rPr>
              <a:t>it.</a:t>
            </a:r>
            <a:br>
              <a:rPr lang="en-US" sz="2600" dirty="0" smtClean="0">
                <a:latin typeface="+mj-lt"/>
                <a:cs typeface="Arial" pitchFamily="34" charset="0"/>
              </a:rPr>
            </a:br>
            <a:r>
              <a:rPr lang="en-US" sz="2600" dirty="0" smtClean="0">
                <a:latin typeface="+mj-lt"/>
                <a:cs typeface="Arial" pitchFamily="34" charset="0"/>
              </a:rPr>
              <a:t>We have to </a:t>
            </a:r>
            <a:r>
              <a:rPr lang="en-US" sz="2600" b="1" dirty="0" smtClean="0">
                <a:solidFill>
                  <a:srgbClr val="002060"/>
                </a:solidFill>
                <a:latin typeface="+mj-lt"/>
                <a:cs typeface="Arial" pitchFamily="34" charset="0"/>
              </a:rPr>
              <a:t>understand</a:t>
            </a:r>
            <a:r>
              <a:rPr lang="en-US" sz="2600" b="1" dirty="0" smtClean="0">
                <a:latin typeface="+mj-lt"/>
                <a:cs typeface="Arial" pitchFamily="34" charset="0"/>
              </a:rPr>
              <a:t> </a:t>
            </a:r>
            <a:r>
              <a:rPr lang="en-US" sz="2600" dirty="0" smtClean="0">
                <a:latin typeface="+mj-lt"/>
                <a:cs typeface="Arial" pitchFamily="34" charset="0"/>
              </a:rPr>
              <a:t>a concept before we can </a:t>
            </a:r>
            <a:r>
              <a:rPr lang="en-US" sz="2600" b="1" dirty="0" smtClean="0">
                <a:latin typeface="+mj-lt"/>
                <a:cs typeface="Arial" pitchFamily="34" charset="0"/>
              </a:rPr>
              <a:t>apply</a:t>
            </a:r>
            <a:r>
              <a:rPr lang="en-US" sz="2600" dirty="0" smtClean="0">
                <a:latin typeface="+mj-lt"/>
                <a:cs typeface="Arial" pitchFamily="34" charset="0"/>
              </a:rPr>
              <a:t> it.</a:t>
            </a:r>
            <a:br>
              <a:rPr lang="en-US" sz="2600" dirty="0" smtClean="0">
                <a:latin typeface="+mj-lt"/>
                <a:cs typeface="Arial" pitchFamily="34" charset="0"/>
              </a:rPr>
            </a:br>
            <a:r>
              <a:rPr lang="en-US" sz="2600" dirty="0" smtClean="0">
                <a:latin typeface="+mj-lt"/>
                <a:cs typeface="Arial" pitchFamily="34" charset="0"/>
              </a:rPr>
              <a:t>We have to be able to</a:t>
            </a:r>
            <a:r>
              <a:rPr lang="en-US" sz="2600" dirty="0" smtClean="0">
                <a:solidFill>
                  <a:srgbClr val="002060"/>
                </a:solidFill>
                <a:latin typeface="+mj-lt"/>
                <a:cs typeface="Arial" pitchFamily="34" charset="0"/>
              </a:rPr>
              <a:t> </a:t>
            </a:r>
            <a:r>
              <a:rPr lang="en-US" sz="2600" b="1" dirty="0" smtClean="0">
                <a:solidFill>
                  <a:srgbClr val="002060"/>
                </a:solidFill>
                <a:latin typeface="+mj-lt"/>
                <a:cs typeface="Arial" pitchFamily="34" charset="0"/>
              </a:rPr>
              <a:t>apply </a:t>
            </a:r>
            <a:r>
              <a:rPr lang="en-US" sz="2600" dirty="0" smtClean="0">
                <a:latin typeface="+mj-lt"/>
                <a:cs typeface="Arial" pitchFamily="34" charset="0"/>
              </a:rPr>
              <a:t>a concept before we </a:t>
            </a:r>
            <a:r>
              <a:rPr lang="en-US" sz="2600" b="1" dirty="0" smtClean="0">
                <a:latin typeface="+mj-lt"/>
                <a:cs typeface="Arial" pitchFamily="34" charset="0"/>
              </a:rPr>
              <a:t>analyze</a:t>
            </a:r>
            <a:r>
              <a:rPr lang="en-US" sz="2600" dirty="0" smtClean="0">
                <a:latin typeface="+mj-lt"/>
                <a:cs typeface="Arial" pitchFamily="34" charset="0"/>
              </a:rPr>
              <a:t> it.</a:t>
            </a:r>
            <a:br>
              <a:rPr lang="en-US" sz="2600" dirty="0" smtClean="0">
                <a:latin typeface="+mj-lt"/>
                <a:cs typeface="Arial" pitchFamily="34" charset="0"/>
              </a:rPr>
            </a:br>
            <a:r>
              <a:rPr lang="en-US" sz="2600" dirty="0" smtClean="0">
                <a:latin typeface="+mj-lt"/>
                <a:cs typeface="Arial" pitchFamily="34" charset="0"/>
              </a:rPr>
              <a:t>We have to </a:t>
            </a:r>
            <a:r>
              <a:rPr lang="en-US" sz="2600" b="1" dirty="0" smtClean="0">
                <a:solidFill>
                  <a:srgbClr val="002060"/>
                </a:solidFill>
                <a:latin typeface="+mj-lt"/>
                <a:cs typeface="Arial" pitchFamily="34" charset="0"/>
              </a:rPr>
              <a:t>analyze</a:t>
            </a:r>
            <a:r>
              <a:rPr lang="en-US" sz="2600" b="1" dirty="0" smtClean="0">
                <a:latin typeface="+mj-lt"/>
                <a:cs typeface="Arial" pitchFamily="34" charset="0"/>
              </a:rPr>
              <a:t> </a:t>
            </a:r>
            <a:r>
              <a:rPr lang="en-US" sz="2600" dirty="0" smtClean="0">
                <a:latin typeface="+mj-lt"/>
                <a:cs typeface="Arial" pitchFamily="34" charset="0"/>
              </a:rPr>
              <a:t>a concept before we can </a:t>
            </a:r>
            <a:r>
              <a:rPr lang="en-US" sz="2600" b="1" dirty="0" smtClean="0">
                <a:latin typeface="+mj-lt"/>
                <a:cs typeface="Arial" pitchFamily="34" charset="0"/>
              </a:rPr>
              <a:t>evaluate</a:t>
            </a:r>
            <a:r>
              <a:rPr lang="en-US" sz="2600" dirty="0" smtClean="0">
                <a:latin typeface="+mj-lt"/>
                <a:cs typeface="Arial" pitchFamily="34" charset="0"/>
              </a:rPr>
              <a:t> it.</a:t>
            </a:r>
            <a:br>
              <a:rPr lang="en-US" sz="2600" dirty="0" smtClean="0">
                <a:latin typeface="+mj-lt"/>
                <a:cs typeface="Arial" pitchFamily="34" charset="0"/>
              </a:rPr>
            </a:br>
            <a:r>
              <a:rPr lang="en-US" sz="2600" dirty="0" smtClean="0">
                <a:latin typeface="+mj-lt"/>
                <a:cs typeface="Arial" pitchFamily="34" charset="0"/>
              </a:rPr>
              <a:t>We have to </a:t>
            </a:r>
            <a:r>
              <a:rPr lang="en-US" sz="2600" b="1" dirty="0" smtClean="0">
                <a:latin typeface="+mj-lt"/>
                <a:cs typeface="Arial" pitchFamily="34" charset="0"/>
              </a:rPr>
              <a:t>remember, understand, apply, analyze,</a:t>
            </a:r>
          </a:p>
          <a:p>
            <a:pPr lvl="0" eaLnBrk="0" fontAlgn="base" hangingPunct="0">
              <a:spcBef>
                <a:spcPct val="0"/>
              </a:spcBef>
              <a:spcAft>
                <a:spcPct val="0"/>
              </a:spcAft>
            </a:pPr>
            <a:r>
              <a:rPr lang="en-US" sz="2600" dirty="0" smtClean="0">
                <a:latin typeface="+mj-lt"/>
                <a:cs typeface="Arial" pitchFamily="34" charset="0"/>
              </a:rPr>
              <a:t> and </a:t>
            </a:r>
            <a:r>
              <a:rPr lang="en-US" sz="2600" b="1" dirty="0" smtClean="0">
                <a:solidFill>
                  <a:srgbClr val="002060"/>
                </a:solidFill>
                <a:latin typeface="+mj-lt"/>
                <a:cs typeface="Arial" pitchFamily="34" charset="0"/>
              </a:rPr>
              <a:t>evaluate</a:t>
            </a:r>
            <a:r>
              <a:rPr lang="en-US" sz="2600" b="1" dirty="0" smtClean="0">
                <a:latin typeface="+mj-lt"/>
                <a:cs typeface="Arial" pitchFamily="34" charset="0"/>
              </a:rPr>
              <a:t> </a:t>
            </a:r>
            <a:r>
              <a:rPr lang="en-US" sz="2600" dirty="0" smtClean="0">
                <a:latin typeface="+mj-lt"/>
                <a:cs typeface="Arial" pitchFamily="34" charset="0"/>
              </a:rPr>
              <a:t>a concept before we can </a:t>
            </a:r>
            <a:r>
              <a:rPr lang="en-US" sz="2600" b="1" dirty="0" smtClean="0">
                <a:latin typeface="+mj-lt"/>
                <a:cs typeface="Arial" pitchFamily="34" charset="0"/>
              </a:rPr>
              <a:t>create.</a:t>
            </a:r>
            <a:endParaRPr lang="en-US" sz="2600" dirty="0" smtClean="0">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US" dirty="0"/>
          </a:p>
        </p:txBody>
      </p:sp>
      <p:sp>
        <p:nvSpPr>
          <p:cNvPr id="6" name="Subtitle 5"/>
          <p:cNvSpPr>
            <a:spLocks noGrp="1"/>
          </p:cNvSpPr>
          <p:nvPr>
            <p:ph type="subTitle" idx="1"/>
          </p:nvPr>
        </p:nvSpPr>
        <p:spPr>
          <a:xfrm>
            <a:off x="211015" y="304800"/>
            <a:ext cx="3534508" cy="1143000"/>
          </a:xfrm>
        </p:spPr>
        <p:txBody>
          <a:bodyPr>
            <a:noAutofit/>
          </a:bodyPr>
          <a:lstStyle/>
          <a:p>
            <a:pPr algn="l"/>
            <a:r>
              <a:rPr lang="en-US" sz="5400" b="1" dirty="0" smtClean="0">
                <a:latin typeface="+mj-lt"/>
                <a:cs typeface="Aharoni" pitchFamily="2" charset="-79"/>
              </a:rPr>
              <a:t>Bloom’s Wheel</a:t>
            </a:r>
            <a:endParaRPr lang="en-US" sz="5400" b="1" dirty="0">
              <a:latin typeface="+mj-lt"/>
              <a:cs typeface="Aharoni" pitchFamily="2" charset="-79"/>
            </a:endParaRPr>
          </a:p>
        </p:txBody>
      </p:sp>
      <p:pic>
        <p:nvPicPr>
          <p:cNvPr id="10" name="Picture 8"/>
          <p:cNvPicPr>
            <a:picLocks noChangeAspect="1" noChangeArrowheads="1"/>
          </p:cNvPicPr>
          <p:nvPr/>
        </p:nvPicPr>
        <p:blipFill>
          <a:blip r:embed="rId2" cstate="print"/>
          <a:srcRect/>
          <a:stretch>
            <a:fillRect/>
          </a:stretch>
        </p:blipFill>
        <p:spPr bwMode="auto">
          <a:xfrm>
            <a:off x="611560" y="2852936"/>
            <a:ext cx="1663574" cy="1600200"/>
          </a:xfrm>
          <a:prstGeom prst="rect">
            <a:avLst/>
          </a:prstGeom>
          <a:noFill/>
          <a:ln w="9525">
            <a:noFill/>
            <a:miter lim="800000"/>
            <a:headEnd/>
            <a:tailEnd/>
          </a:ln>
          <a:effectLst/>
        </p:spPr>
      </p:pic>
      <p:pic>
        <p:nvPicPr>
          <p:cNvPr id="4097" name="Picture 1" descr="C:\Users\Sandra\Desktop\Bloom's\Wheel-Deal-w-words-jpg-m0zu63.jpg"/>
          <p:cNvPicPr>
            <a:picLocks noChangeAspect="1" noChangeArrowheads="1"/>
          </p:cNvPicPr>
          <p:nvPr/>
        </p:nvPicPr>
        <p:blipFill>
          <a:blip r:embed="rId3" cstate="print"/>
          <a:srcRect/>
          <a:stretch>
            <a:fillRect/>
          </a:stretch>
        </p:blipFill>
        <p:spPr bwMode="auto">
          <a:xfrm>
            <a:off x="2586350" y="260648"/>
            <a:ext cx="6557650" cy="6192688"/>
          </a:xfrm>
          <a:prstGeom prst="rect">
            <a:avLst/>
          </a:prstGeom>
          <a:noFill/>
        </p:spPr>
      </p:pic>
      <p:sp>
        <p:nvSpPr>
          <p:cNvPr id="8" name="Rounded Rectangle 7"/>
          <p:cNvSpPr/>
          <p:nvPr/>
        </p:nvSpPr>
        <p:spPr>
          <a:xfrm>
            <a:off x="467544" y="551723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4" action="ppaction://hlinksldjump"/>
              </a:rPr>
              <a:t>Back to Cognition</a:t>
            </a:r>
            <a:endParaRPr lang="en-US" b="1" dirty="0">
              <a:latin typeface="+mj-lt"/>
            </a:endParaRPr>
          </a:p>
        </p:txBody>
      </p:sp>
      <p:sp>
        <p:nvSpPr>
          <p:cNvPr id="7" name="Rounded Rectangle 6"/>
          <p:cNvSpPr/>
          <p:nvPr/>
        </p:nvSpPr>
        <p:spPr>
          <a:xfrm>
            <a:off x="467544" y="6165304"/>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5" action="ppaction://hlinksldjump"/>
              </a:rPr>
              <a:t>Back to Overview</a:t>
            </a:r>
            <a:endParaRPr lang="en-US" b="1" dirty="0">
              <a:latin typeface="+mj-lt"/>
            </a:endParaRPr>
          </a:p>
        </p:txBody>
      </p:sp>
      <p:sp>
        <p:nvSpPr>
          <p:cNvPr id="9" name="Footer Placeholder 8"/>
          <p:cNvSpPr>
            <a:spLocks noGrp="1"/>
          </p:cNvSpPr>
          <p:nvPr>
            <p:ph type="ftr" sz="quarter" idx="11"/>
          </p:nvPr>
        </p:nvSpPr>
        <p:spPr>
          <a:xfrm>
            <a:off x="4572000" y="6309320"/>
            <a:ext cx="3352800" cy="365125"/>
          </a:xfrm>
        </p:spPr>
        <p:txBody>
          <a:bodyPr/>
          <a:lstStyle/>
          <a:p>
            <a:r>
              <a:rPr lang="en-US" dirty="0" smtClean="0"/>
              <a:t>http://morethanenglish.edublogs.org</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75656" y="1268760"/>
            <a:ext cx="2880320" cy="1512168"/>
          </a:xfrm>
          <a:prstGeom prst="roundRect">
            <a:avLst/>
          </a:prstGeom>
          <a:solidFill>
            <a:srgbClr val="FA86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2" action="ppaction://hlinksldjump"/>
              </a:rPr>
              <a:t>Community</a:t>
            </a:r>
            <a:endParaRPr lang="en-US" sz="2800" b="1" dirty="0">
              <a:solidFill>
                <a:srgbClr val="002060"/>
              </a:solidFill>
              <a:latin typeface="+mj-lt"/>
            </a:endParaRPr>
          </a:p>
        </p:txBody>
      </p:sp>
      <p:sp>
        <p:nvSpPr>
          <p:cNvPr id="5" name="Rounded Rectangle 4"/>
          <p:cNvSpPr/>
          <p:nvPr/>
        </p:nvSpPr>
        <p:spPr>
          <a:xfrm>
            <a:off x="4788024" y="1268760"/>
            <a:ext cx="2880320" cy="1512168"/>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3" action="ppaction://hlinksldjump"/>
              </a:rPr>
              <a:t>Content</a:t>
            </a:r>
            <a:endParaRPr lang="en-US" sz="2800" b="1" dirty="0">
              <a:solidFill>
                <a:srgbClr val="002060"/>
              </a:solidFill>
              <a:latin typeface="+mj-lt"/>
            </a:endParaRPr>
          </a:p>
        </p:txBody>
      </p:sp>
      <p:sp>
        <p:nvSpPr>
          <p:cNvPr id="9" name="Rounded Rectangle 8"/>
          <p:cNvSpPr/>
          <p:nvPr/>
        </p:nvSpPr>
        <p:spPr>
          <a:xfrm>
            <a:off x="323528" y="2924944"/>
            <a:ext cx="2880320" cy="151216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4" action="ppaction://hlinksldjump"/>
              </a:rPr>
              <a:t>Competence</a:t>
            </a:r>
            <a:endParaRPr lang="en-US" sz="2800" b="1" dirty="0">
              <a:solidFill>
                <a:srgbClr val="002060"/>
              </a:solidFill>
              <a:latin typeface="+mj-lt"/>
            </a:endParaRPr>
          </a:p>
        </p:txBody>
      </p:sp>
      <p:sp>
        <p:nvSpPr>
          <p:cNvPr id="10" name="Rounded Rectangle 9"/>
          <p:cNvSpPr/>
          <p:nvPr/>
        </p:nvSpPr>
        <p:spPr>
          <a:xfrm>
            <a:off x="3131840" y="4509120"/>
            <a:ext cx="2880320" cy="1512168"/>
          </a:xfrm>
          <a:prstGeom prst="roundRect">
            <a:avLst/>
          </a:prstGeom>
          <a:solidFill>
            <a:schemeClr val="tx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5" action="ppaction://hlinksldjump"/>
              </a:rPr>
              <a:t>Cognition</a:t>
            </a:r>
            <a:endParaRPr lang="en-US" sz="2800" b="1" dirty="0">
              <a:solidFill>
                <a:srgbClr val="002060"/>
              </a:solidFill>
              <a:latin typeface="+mj-lt"/>
            </a:endParaRPr>
          </a:p>
        </p:txBody>
      </p:sp>
      <p:sp>
        <p:nvSpPr>
          <p:cNvPr id="11" name="Rounded Rectangle 10"/>
          <p:cNvSpPr/>
          <p:nvPr/>
        </p:nvSpPr>
        <p:spPr>
          <a:xfrm>
            <a:off x="5940152" y="2924944"/>
            <a:ext cx="2880320" cy="151216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2060"/>
                </a:solidFill>
                <a:latin typeface="+mj-lt"/>
                <a:hlinkClick r:id="rId6" action="ppaction://hlinksldjump"/>
              </a:rPr>
              <a:t>Communication</a:t>
            </a:r>
            <a:endParaRPr lang="en-US" sz="2800" b="1" dirty="0">
              <a:solidFill>
                <a:srgbClr val="002060"/>
              </a:solidFill>
              <a:latin typeface="+mj-lt"/>
            </a:endParaRPr>
          </a:p>
        </p:txBody>
      </p:sp>
      <p:sp>
        <p:nvSpPr>
          <p:cNvPr id="12" name="Oval 11"/>
          <p:cNvSpPr/>
          <p:nvPr/>
        </p:nvSpPr>
        <p:spPr>
          <a:xfrm>
            <a:off x="3635896" y="3140968"/>
            <a:ext cx="1944216" cy="100811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002060"/>
                </a:solidFill>
                <a:latin typeface="+mj-lt"/>
                <a:hlinkClick r:id="rId7" action="ppaction://hlinksldjump"/>
              </a:rPr>
              <a:t>TOPIC</a:t>
            </a:r>
            <a:endParaRPr lang="en-US" sz="3600" b="1" dirty="0">
              <a:solidFill>
                <a:srgbClr val="002060"/>
              </a:solidFill>
              <a:latin typeface="+mj-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TOPIC</a:t>
            </a:r>
            <a:endParaRPr lang="en-US" b="1" i="1" dirty="0">
              <a:solidFill>
                <a:schemeClr val="tx1"/>
              </a:solidFill>
            </a:endParaRPr>
          </a:p>
        </p:txBody>
      </p:sp>
      <p:sp>
        <p:nvSpPr>
          <p:cNvPr id="3" name="Subtitle 2"/>
          <p:cNvSpPr>
            <a:spLocks noGrp="1"/>
          </p:cNvSpPr>
          <p:nvPr>
            <p:ph type="subTitle" idx="1"/>
          </p:nvPr>
        </p:nvSpPr>
        <p:spPr>
          <a:xfrm>
            <a:off x="1475656" y="1268760"/>
            <a:ext cx="6912440" cy="4680520"/>
          </a:xfrm>
        </p:spPr>
        <p:txBody>
          <a:bodyPr>
            <a:normAutofit/>
          </a:bodyPr>
          <a:lstStyle/>
          <a:p>
            <a:pPr lvl="0" algn="ctr"/>
            <a:endParaRPr lang="en-GB" sz="4400" dirty="0" smtClean="0"/>
          </a:p>
          <a:p>
            <a:pPr lvl="0" algn="ctr"/>
            <a:endParaRPr lang="en-GB" sz="4400" dirty="0" smtClean="0"/>
          </a:p>
          <a:p>
            <a:pPr lvl="0" algn="ctr"/>
            <a:endParaRPr lang="en-GB" sz="4400" dirty="0" smtClean="0"/>
          </a:p>
          <a:p>
            <a:pPr lvl="0" algn="ctr"/>
            <a:r>
              <a:rPr lang="en-GB" sz="4400" dirty="0" smtClean="0">
                <a:latin typeface="+mj-lt"/>
              </a:rPr>
              <a:t>Students will learn what to do to help themselves to stay healthy</a:t>
            </a:r>
            <a:endParaRPr lang="it-IT" sz="3500" dirty="0" smtClean="0">
              <a:latin typeface="+mj-lt"/>
            </a:endParaRPr>
          </a:p>
          <a:p>
            <a:pPr algn="l"/>
            <a:endParaRPr lang="en-US" sz="3200" dirty="0" smtClean="0">
              <a:latin typeface="+mj-lt"/>
            </a:endParaRPr>
          </a:p>
          <a:p>
            <a:pPr algn="l"/>
            <a:endParaRPr lang="en-US"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2060"/>
                </a:solidFill>
                <a:latin typeface="+mj-lt"/>
                <a:hlinkClick r:id="rId2" action="ppaction://hlinksldjump"/>
              </a:rPr>
              <a:t>Back to Overview</a:t>
            </a:r>
            <a:endParaRPr lang="en-US" b="1" dirty="0">
              <a:solidFill>
                <a:srgbClr val="002060"/>
              </a:solidFill>
              <a:latin typeface="+mj-lt"/>
            </a:endParaRPr>
          </a:p>
        </p:txBody>
      </p:sp>
      <p:pic>
        <p:nvPicPr>
          <p:cNvPr id="5" name="Picture 1"/>
          <p:cNvPicPr>
            <a:picLocks noChangeAspect="1" noChangeArrowheads="1"/>
          </p:cNvPicPr>
          <p:nvPr/>
        </p:nvPicPr>
        <p:blipFill>
          <a:blip r:embed="rId3" cstate="print"/>
          <a:srcRect/>
          <a:stretch>
            <a:fillRect/>
          </a:stretch>
        </p:blipFill>
        <p:spPr bwMode="auto">
          <a:xfrm>
            <a:off x="323528" y="1556792"/>
            <a:ext cx="1114425" cy="676275"/>
          </a:xfrm>
          <a:prstGeom prst="rect">
            <a:avLst/>
          </a:prstGeom>
          <a:noFill/>
          <a:ln w="9525">
            <a:noFill/>
            <a:miter lim="800000"/>
            <a:headEnd/>
            <a:tailEnd/>
          </a:ln>
          <a:effectLst/>
        </p:spPr>
      </p:pic>
      <p:pic>
        <p:nvPicPr>
          <p:cNvPr id="1026" name="Picture 2" descr="C:\Users\patrizia eugenio\Desktop\copertina.jpg"/>
          <p:cNvPicPr>
            <a:picLocks noChangeAspect="1" noChangeArrowheads="1"/>
          </p:cNvPicPr>
          <p:nvPr/>
        </p:nvPicPr>
        <p:blipFill>
          <a:blip r:embed="rId4" cstate="print"/>
          <a:srcRect/>
          <a:stretch>
            <a:fillRect/>
          </a:stretch>
        </p:blipFill>
        <p:spPr bwMode="auto">
          <a:xfrm>
            <a:off x="2555776" y="1124744"/>
            <a:ext cx="4007743" cy="212828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CONTENT</a:t>
            </a:r>
            <a:endParaRPr lang="en-US" b="1" i="1" dirty="0">
              <a:solidFill>
                <a:schemeClr val="tx1"/>
              </a:solidFill>
            </a:endParaRPr>
          </a:p>
        </p:txBody>
      </p:sp>
      <p:sp>
        <p:nvSpPr>
          <p:cNvPr id="3" name="Subtitle 2"/>
          <p:cNvSpPr>
            <a:spLocks noGrp="1"/>
          </p:cNvSpPr>
          <p:nvPr>
            <p:ph type="subTitle" idx="1"/>
          </p:nvPr>
        </p:nvSpPr>
        <p:spPr>
          <a:xfrm>
            <a:off x="1619672" y="1268760"/>
            <a:ext cx="6768424" cy="3712376"/>
          </a:xfrm>
        </p:spPr>
        <p:txBody>
          <a:bodyPr>
            <a:noAutofit/>
          </a:bodyPr>
          <a:lstStyle/>
          <a:p>
            <a:pPr algn="l"/>
            <a:r>
              <a:rPr lang="en-US" sz="3400" dirty="0" smtClean="0">
                <a:latin typeface="+mj-lt"/>
              </a:rPr>
              <a:t>Students will:</a:t>
            </a:r>
          </a:p>
          <a:p>
            <a:pPr algn="l">
              <a:buClr>
                <a:schemeClr val="tx1"/>
              </a:buClr>
              <a:buFont typeface="Arial" pitchFamily="34" charset="0"/>
              <a:buChar char="•"/>
            </a:pPr>
            <a:r>
              <a:rPr lang="en-US" sz="3400" dirty="0" smtClean="0">
                <a:latin typeface="+mj-lt"/>
              </a:rPr>
              <a:t>  learn how to stay healthy</a:t>
            </a:r>
          </a:p>
          <a:p>
            <a:pPr algn="l">
              <a:buClr>
                <a:schemeClr val="tx1"/>
              </a:buClr>
              <a:buFont typeface="Arial" pitchFamily="34" charset="0"/>
              <a:buChar char="•"/>
            </a:pPr>
            <a:r>
              <a:rPr lang="en-US" sz="3400" dirty="0" smtClean="0">
                <a:latin typeface="+mj-lt"/>
              </a:rPr>
              <a:t>  get to know how to:</a:t>
            </a:r>
          </a:p>
          <a:p>
            <a:pPr lvl="1" algn="l">
              <a:buClr>
                <a:schemeClr val="tx1"/>
              </a:buClr>
              <a:buFont typeface="Wingdings" pitchFamily="2" charset="2"/>
              <a:buChar char="Ø"/>
            </a:pPr>
            <a:r>
              <a:rPr lang="en-US" sz="3400" dirty="0" smtClean="0">
                <a:latin typeface="+mj-lt"/>
              </a:rPr>
              <a:t>  keep themselves clean </a:t>
            </a:r>
          </a:p>
          <a:p>
            <a:pPr lvl="1" algn="l">
              <a:buClr>
                <a:schemeClr val="tx1"/>
              </a:buClr>
              <a:buFont typeface="Wingdings" pitchFamily="2" charset="2"/>
              <a:buChar char="Ø"/>
            </a:pPr>
            <a:r>
              <a:rPr lang="en-US" sz="3400" dirty="0" smtClean="0">
                <a:latin typeface="+mj-lt"/>
              </a:rPr>
              <a:t>  eat well </a:t>
            </a:r>
          </a:p>
          <a:p>
            <a:pPr lvl="1" algn="l">
              <a:buClr>
                <a:schemeClr val="tx1"/>
              </a:buClr>
              <a:buFont typeface="Wingdings" pitchFamily="2" charset="2"/>
              <a:buChar char="Ø"/>
            </a:pPr>
            <a:r>
              <a:rPr lang="en-US" sz="3400" dirty="0" smtClean="0">
                <a:latin typeface="+mj-lt"/>
              </a:rPr>
              <a:t>  exercise </a:t>
            </a:r>
          </a:p>
          <a:p>
            <a:pPr lvl="1" algn="l">
              <a:buClr>
                <a:schemeClr val="tx1"/>
              </a:buClr>
              <a:buFont typeface="Wingdings" pitchFamily="2" charset="2"/>
              <a:buChar char="Ø"/>
            </a:pPr>
            <a:r>
              <a:rPr lang="en-US" sz="3400" dirty="0" smtClean="0">
                <a:latin typeface="+mj-lt"/>
              </a:rPr>
              <a:t>  be careful </a:t>
            </a:r>
          </a:p>
          <a:p>
            <a:pPr lvl="1" algn="l">
              <a:buClr>
                <a:schemeClr val="tx1"/>
              </a:buClr>
              <a:buFont typeface="Wingdings" pitchFamily="2" charset="2"/>
              <a:buChar char="Ø"/>
            </a:pPr>
            <a:r>
              <a:rPr lang="en-US" sz="3400" dirty="0" smtClean="0">
                <a:latin typeface="+mj-lt"/>
              </a:rPr>
              <a:t>  feel good</a:t>
            </a:r>
          </a:p>
          <a:p>
            <a:pPr algn="l"/>
            <a:endParaRPr lang="en-US" sz="3600"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1"/>
          <p:cNvPicPr>
            <a:picLocks noChangeAspect="1" noChangeArrowheads="1"/>
          </p:cNvPicPr>
          <p:nvPr/>
        </p:nvPicPr>
        <p:blipFill>
          <a:blip r:embed="rId3" cstate="print"/>
          <a:srcRect/>
          <a:stretch>
            <a:fillRect/>
          </a:stretch>
        </p:blipFill>
        <p:spPr bwMode="auto">
          <a:xfrm>
            <a:off x="251520" y="1700808"/>
            <a:ext cx="1114425" cy="676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Communication</a:t>
            </a:r>
            <a:endParaRPr lang="en-US" b="1" i="1" dirty="0">
              <a:solidFill>
                <a:schemeClr val="tx1"/>
              </a:solidFill>
            </a:endParaRPr>
          </a:p>
        </p:txBody>
      </p:sp>
      <p:sp>
        <p:nvSpPr>
          <p:cNvPr id="3" name="Subtitle 2"/>
          <p:cNvSpPr>
            <a:spLocks noGrp="1"/>
          </p:cNvSpPr>
          <p:nvPr>
            <p:ph type="subTitle" idx="1"/>
          </p:nvPr>
        </p:nvSpPr>
        <p:spPr>
          <a:xfrm>
            <a:off x="467544" y="1196752"/>
            <a:ext cx="7854696" cy="5040560"/>
          </a:xfrm>
        </p:spPr>
        <p:txBody>
          <a:bodyPr>
            <a:normAutofit fontScale="25000" lnSpcReduction="20000"/>
          </a:bodyPr>
          <a:lstStyle/>
          <a:p>
            <a:pPr lvl="0" algn="l"/>
            <a:r>
              <a:rPr lang="en-US" sz="9600" dirty="0" smtClean="0">
                <a:latin typeface="+mj-lt"/>
              </a:rPr>
              <a:t>Students will learn simple specific vocabulary and expressions that describe :</a:t>
            </a:r>
          </a:p>
          <a:p>
            <a:pPr lvl="0" algn="l">
              <a:buClr>
                <a:schemeClr val="tx1"/>
              </a:buClr>
              <a:buFont typeface="Arial" pitchFamily="34" charset="0"/>
              <a:buChar char="•"/>
            </a:pPr>
            <a:r>
              <a:rPr lang="en-US" sz="9600" dirty="0" smtClean="0">
                <a:latin typeface="+mj-lt"/>
              </a:rPr>
              <a:t>  Body  parts</a:t>
            </a:r>
            <a:endParaRPr lang="it-IT" sz="9600" dirty="0" smtClean="0">
              <a:latin typeface="+mj-lt"/>
            </a:endParaRPr>
          </a:p>
          <a:p>
            <a:pPr lvl="0" algn="l">
              <a:buClr>
                <a:schemeClr val="tx1"/>
              </a:buClr>
              <a:buFont typeface="Arial" pitchFamily="34" charset="0"/>
              <a:buChar char="•"/>
            </a:pPr>
            <a:r>
              <a:rPr lang="en-US" sz="9600" dirty="0" smtClean="0">
                <a:latin typeface="+mj-lt"/>
              </a:rPr>
              <a:t>  Food</a:t>
            </a:r>
            <a:endParaRPr lang="it-IT" sz="9600" dirty="0" smtClean="0">
              <a:latin typeface="+mj-lt"/>
            </a:endParaRPr>
          </a:p>
          <a:p>
            <a:pPr lvl="0" algn="l">
              <a:buClr>
                <a:schemeClr val="tx1"/>
              </a:buClr>
              <a:buFont typeface="Arial" pitchFamily="34" charset="0"/>
              <a:buChar char="•"/>
            </a:pPr>
            <a:r>
              <a:rPr lang="en-US" sz="9600" dirty="0" smtClean="0">
                <a:latin typeface="+mj-lt"/>
              </a:rPr>
              <a:t>  Nutrients</a:t>
            </a:r>
            <a:endParaRPr lang="it-IT" sz="9600" dirty="0" smtClean="0">
              <a:latin typeface="+mj-lt"/>
            </a:endParaRPr>
          </a:p>
          <a:p>
            <a:pPr lvl="0" algn="l">
              <a:buClr>
                <a:schemeClr val="tx1"/>
              </a:buClr>
              <a:buFont typeface="Arial" pitchFamily="34" charset="0"/>
              <a:buChar char="•"/>
            </a:pPr>
            <a:r>
              <a:rPr lang="en-US" sz="9600" dirty="0" smtClean="0">
                <a:latin typeface="+mj-lt"/>
              </a:rPr>
              <a:t>  Sports</a:t>
            </a:r>
            <a:endParaRPr lang="it-IT" sz="9600" dirty="0" smtClean="0">
              <a:latin typeface="+mj-lt"/>
            </a:endParaRPr>
          </a:p>
          <a:p>
            <a:pPr lvl="0" algn="l">
              <a:buClr>
                <a:schemeClr val="tx1"/>
              </a:buClr>
              <a:buFont typeface="Arial" pitchFamily="34" charset="0"/>
              <a:buChar char="•"/>
            </a:pPr>
            <a:r>
              <a:rPr lang="en-US" sz="9600" dirty="0" smtClean="0">
                <a:latin typeface="+mj-lt"/>
              </a:rPr>
              <a:t>  Safety rules</a:t>
            </a:r>
          </a:p>
          <a:p>
            <a:pPr algn="l"/>
            <a:r>
              <a:rPr lang="en-US" sz="9600" dirty="0" smtClean="0">
                <a:latin typeface="+mj-lt"/>
              </a:rPr>
              <a:t>Students  will use simple structures in the</a:t>
            </a:r>
            <a:r>
              <a:rPr lang="en-US" sz="9600" dirty="0" smtClean="0">
                <a:solidFill>
                  <a:srgbClr val="FF0000"/>
                </a:solidFill>
                <a:latin typeface="+mj-lt"/>
              </a:rPr>
              <a:t> </a:t>
            </a:r>
            <a:r>
              <a:rPr lang="en-US" sz="9600" dirty="0" smtClean="0">
                <a:latin typeface="+mj-lt"/>
              </a:rPr>
              <a:t>present tense, verbs and adjectives to communicate</a:t>
            </a:r>
          </a:p>
          <a:p>
            <a:pPr algn="l"/>
            <a:r>
              <a:rPr lang="en-US" sz="9600" dirty="0" smtClean="0">
                <a:latin typeface="+mj-lt"/>
              </a:rPr>
              <a:t>There will be some work on grammar, based on  errors extracted from language used during the task</a:t>
            </a:r>
          </a:p>
          <a:p>
            <a:pPr algn="l"/>
            <a:r>
              <a:rPr lang="en-US" sz="9600" dirty="0" smtClean="0">
                <a:latin typeface="+mj-lt"/>
              </a:rPr>
              <a:t>For  visualization and support of the pupils’ learning of key language and topic contents and aims, there will be video, PPTs, pictures, worksheets, songs and the use of the IWB in the classroom</a:t>
            </a:r>
          </a:p>
          <a:p>
            <a:pPr lvl="0" algn="l">
              <a:buFont typeface="Arial" pitchFamily="34" charset="0"/>
              <a:buChar char="•"/>
            </a:pPr>
            <a:endParaRPr lang="it-IT" sz="9600" dirty="0" smtClean="0"/>
          </a:p>
          <a:p>
            <a:pPr algn="l"/>
            <a:endParaRPr lang="en-US" sz="11200" dirty="0" smtClean="0">
              <a:latin typeface="+mj-lt"/>
            </a:endParaRPr>
          </a:p>
          <a:p>
            <a:pPr algn="l"/>
            <a:endParaRPr lang="en-US"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3"/>
          <p:cNvPicPr>
            <a:picLocks noChangeAspect="1" noChangeArrowheads="1"/>
          </p:cNvPicPr>
          <p:nvPr/>
        </p:nvPicPr>
        <p:blipFill>
          <a:blip r:embed="rId3" cstate="print"/>
          <a:srcRect/>
          <a:stretch>
            <a:fillRect/>
          </a:stretch>
        </p:blipFill>
        <p:spPr bwMode="auto">
          <a:xfrm>
            <a:off x="539552" y="260649"/>
            <a:ext cx="1008112" cy="941398"/>
          </a:xfrm>
          <a:prstGeom prst="rect">
            <a:avLst/>
          </a:prstGeom>
          <a:noFill/>
          <a:ln w="9525">
            <a:noFill/>
            <a:miter lim="800000"/>
            <a:headEnd/>
            <a:tailEnd/>
          </a:ln>
          <a:effectLst/>
        </p:spPr>
      </p:pic>
      <p:pic>
        <p:nvPicPr>
          <p:cNvPr id="6" name="Picture 6"/>
          <p:cNvPicPr>
            <a:picLocks noChangeAspect="1" noChangeArrowheads="1"/>
          </p:cNvPicPr>
          <p:nvPr/>
        </p:nvPicPr>
        <p:blipFill>
          <a:blip r:embed="rId4" cstate="print"/>
          <a:srcRect/>
          <a:stretch>
            <a:fillRect/>
          </a:stretch>
        </p:blipFill>
        <p:spPr bwMode="auto">
          <a:xfrm>
            <a:off x="7452320" y="332656"/>
            <a:ext cx="940693" cy="8750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COGNITION</a:t>
            </a:r>
            <a:endParaRPr lang="en-US" b="1" i="1" dirty="0">
              <a:solidFill>
                <a:schemeClr val="tx1"/>
              </a:solidFill>
            </a:endParaRPr>
          </a:p>
        </p:txBody>
      </p:sp>
      <p:sp>
        <p:nvSpPr>
          <p:cNvPr id="3" name="Subtitle 2"/>
          <p:cNvSpPr>
            <a:spLocks noGrp="1"/>
          </p:cNvSpPr>
          <p:nvPr>
            <p:ph type="subTitle" idx="1"/>
          </p:nvPr>
        </p:nvSpPr>
        <p:spPr>
          <a:xfrm>
            <a:off x="533400" y="1268760"/>
            <a:ext cx="8143056" cy="4824536"/>
          </a:xfrm>
        </p:spPr>
        <p:txBody>
          <a:bodyPr>
            <a:normAutofit fontScale="77500" lnSpcReduction="20000"/>
          </a:bodyPr>
          <a:lstStyle/>
          <a:p>
            <a:pPr marL="457200" indent="-457200" algn="l"/>
            <a:r>
              <a:rPr lang="en-US" sz="3400" dirty="0" smtClean="0">
                <a:latin typeface="+mj-lt"/>
                <a:cs typeface="Calibri"/>
              </a:rPr>
              <a:t>Students will be using  various </a:t>
            </a:r>
            <a:r>
              <a:rPr lang="en-US" sz="3400" dirty="0" smtClean="0">
                <a:latin typeface="+mj-lt"/>
                <a:cs typeface="Calibri"/>
                <a:hlinkClick r:id="rId2" action="ppaction://hlinksldjump"/>
              </a:rPr>
              <a:t>Cognitive Skills </a:t>
            </a:r>
            <a:endParaRPr lang="en-US" sz="3400" dirty="0" smtClean="0">
              <a:latin typeface="+mj-lt"/>
              <a:cs typeface="Calibri"/>
            </a:endParaRPr>
          </a:p>
          <a:p>
            <a:pPr marL="457200" indent="-457200" algn="l"/>
            <a:r>
              <a:rPr lang="en-US" sz="3400" dirty="0" smtClean="0">
                <a:latin typeface="+mj-lt"/>
                <a:cs typeface="Calibri"/>
              </a:rPr>
              <a:t>and will develop both </a:t>
            </a:r>
            <a:r>
              <a:rPr lang="en-US" sz="3400" b="1" dirty="0" smtClean="0">
                <a:latin typeface="+mj-lt"/>
                <a:cs typeface="Calibri"/>
                <a:hlinkClick r:id="rId3" action="ppaction://hlinksldjump"/>
              </a:rPr>
              <a:t>LOTS &amp; HOTS</a:t>
            </a:r>
            <a:r>
              <a:rPr lang="en-US" sz="3400" b="1" dirty="0" smtClean="0">
                <a:latin typeface="+mj-lt"/>
                <a:cs typeface="Calibri"/>
              </a:rPr>
              <a:t> </a:t>
            </a:r>
            <a:r>
              <a:rPr lang="en-US" sz="3400" dirty="0" smtClean="0">
                <a:latin typeface="+mj-lt"/>
                <a:cs typeface="Calibri"/>
              </a:rPr>
              <a:t> </a:t>
            </a:r>
          </a:p>
          <a:p>
            <a:pPr marL="457200" indent="-457200" algn="l"/>
            <a:r>
              <a:rPr lang="en-US" sz="3400" dirty="0" smtClean="0">
                <a:latin typeface="+mj-lt"/>
              </a:rPr>
              <a:t>Students will:</a:t>
            </a:r>
          </a:p>
          <a:p>
            <a:pPr marL="457200" indent="-457200" algn="l">
              <a:buClr>
                <a:schemeClr val="tx1"/>
              </a:buClr>
              <a:buFont typeface="Arial"/>
              <a:buChar char="•"/>
            </a:pPr>
            <a:r>
              <a:rPr lang="en-US" sz="3400" dirty="0" smtClean="0">
                <a:latin typeface="+mj-lt"/>
              </a:rPr>
              <a:t>use their knowledge in new situations </a:t>
            </a:r>
          </a:p>
          <a:p>
            <a:pPr marL="457200" indent="-457200" algn="l">
              <a:buClr>
                <a:schemeClr val="tx1"/>
              </a:buClr>
              <a:buFont typeface="Arial"/>
              <a:buChar char="•"/>
            </a:pPr>
            <a:r>
              <a:rPr lang="en-GB" sz="3400" dirty="0" smtClean="0">
                <a:latin typeface="+mj-lt"/>
              </a:rPr>
              <a:t>recognise and name the different parts of the body</a:t>
            </a:r>
          </a:p>
          <a:p>
            <a:pPr marL="457200" indent="-457200" algn="l">
              <a:buClr>
                <a:schemeClr val="tx1"/>
              </a:buClr>
              <a:buFont typeface="Arial"/>
              <a:buChar char="•"/>
            </a:pPr>
            <a:r>
              <a:rPr lang="en-GB" sz="3400" dirty="0" smtClean="0">
                <a:latin typeface="+mj-lt"/>
              </a:rPr>
              <a:t>understand the relationship between food and nutrients</a:t>
            </a:r>
          </a:p>
          <a:p>
            <a:pPr marL="457200" indent="-457200" algn="l">
              <a:buClr>
                <a:schemeClr val="tx1"/>
              </a:buClr>
              <a:buFont typeface="Arial"/>
              <a:buChar char="•"/>
            </a:pPr>
            <a:r>
              <a:rPr lang="en-GB" sz="3400" dirty="0" smtClean="0">
                <a:latin typeface="+mj-lt"/>
              </a:rPr>
              <a:t>apply  safety  rules in their  everyday life</a:t>
            </a:r>
            <a:endParaRPr lang="en-US" sz="3400" dirty="0" smtClean="0">
              <a:latin typeface="+mj-lt"/>
            </a:endParaRPr>
          </a:p>
          <a:p>
            <a:pPr marL="457200" indent="-457200" algn="l">
              <a:buClr>
                <a:schemeClr val="tx1"/>
              </a:buClr>
              <a:buFont typeface="Arial"/>
              <a:buChar char="•"/>
            </a:pPr>
            <a:r>
              <a:rPr lang="en-US" sz="3400" dirty="0" smtClean="0">
                <a:latin typeface="+mj-lt"/>
              </a:rPr>
              <a:t>analyze the  importance of exercising  in order to keep fit</a:t>
            </a:r>
          </a:p>
          <a:p>
            <a:pPr marL="457200" indent="-457200" algn="l">
              <a:buClr>
                <a:schemeClr val="tx1"/>
              </a:buClr>
              <a:buFont typeface="Arial"/>
              <a:buChar char="•"/>
            </a:pPr>
            <a:r>
              <a:rPr lang="en-GB" sz="3400" dirty="0" smtClean="0">
                <a:latin typeface="+mj-lt"/>
              </a:rPr>
              <a:t>compare  different  sports</a:t>
            </a:r>
          </a:p>
          <a:p>
            <a:pPr marL="457200" indent="-457200" algn="l">
              <a:buClr>
                <a:schemeClr val="tx1"/>
              </a:buClr>
              <a:buFont typeface="Arial"/>
              <a:buChar char="•"/>
            </a:pPr>
            <a:r>
              <a:rPr lang="en-GB" sz="3400" dirty="0" smtClean="0">
                <a:latin typeface="+mj-lt"/>
              </a:rPr>
              <a:t>discuss the importance of fundamental children’s rights </a:t>
            </a:r>
            <a:endParaRPr lang="en-US" sz="3400" dirty="0" smtClean="0">
              <a:latin typeface="+mj-lt"/>
            </a:endParaRPr>
          </a:p>
          <a:p>
            <a:pPr marL="457200" indent="-457200" algn="l">
              <a:buFont typeface="Arial"/>
              <a:buChar char="•"/>
            </a:pPr>
            <a:endParaRPr lang="en-US" sz="3400" dirty="0" smtClean="0">
              <a:latin typeface="+mj-lt"/>
            </a:endParaRPr>
          </a:p>
          <a:p>
            <a:pPr marL="457200" indent="-457200" algn="l"/>
            <a:r>
              <a:rPr lang="es-ES" sz="3400" dirty="0" smtClean="0">
                <a:latin typeface="+mj-lt"/>
                <a:cs typeface="Calibri"/>
              </a:rPr>
              <a:t>See </a:t>
            </a:r>
            <a:r>
              <a:rPr lang="es-ES" sz="3400" b="1" dirty="0" smtClean="0">
                <a:latin typeface="+mj-lt"/>
                <a:cs typeface="Calibri"/>
                <a:hlinkClick r:id="rId4" action="ppaction://hlinksldjump"/>
              </a:rPr>
              <a:t>Bloom’s Wheel </a:t>
            </a:r>
            <a:r>
              <a:rPr lang="es-ES" sz="3400" dirty="0" smtClean="0">
                <a:latin typeface="+mj-lt"/>
                <a:cs typeface="Calibri"/>
              </a:rPr>
              <a:t>for cognitive learning tasks</a:t>
            </a:r>
            <a:endParaRPr lang="en-US" sz="3400" dirty="0" smtClean="0">
              <a:latin typeface="+mj-lt"/>
              <a:cs typeface="Calibri"/>
            </a:endParaRPr>
          </a:p>
          <a:p>
            <a:pPr marL="457200" indent="-457200" algn="l">
              <a:buFont typeface="Arial"/>
              <a:buChar char="•"/>
            </a:pPr>
            <a:endParaRPr lang="en-US" sz="3600" dirty="0" smtClean="0"/>
          </a:p>
          <a:p>
            <a:pPr algn="l"/>
            <a:endParaRPr lang="en-US" sz="3200" dirty="0" smtClean="0">
              <a:latin typeface="+mj-lt"/>
            </a:endParaRPr>
          </a:p>
          <a:p>
            <a:pPr algn="l"/>
            <a:endParaRPr lang="en-US"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5" action="ppaction://hlinksldjump"/>
              </a:rPr>
              <a:t>Back to Overview</a:t>
            </a:r>
            <a:endParaRPr lang="en-US" b="1" dirty="0">
              <a:latin typeface="+mj-lt"/>
            </a:endParaRPr>
          </a:p>
        </p:txBody>
      </p:sp>
      <p:pic>
        <p:nvPicPr>
          <p:cNvPr id="5" name="Picture 23"/>
          <p:cNvPicPr>
            <a:picLocks noChangeAspect="1" noChangeArrowheads="1"/>
          </p:cNvPicPr>
          <p:nvPr/>
        </p:nvPicPr>
        <p:blipFill>
          <a:blip r:embed="rId6" cstate="print"/>
          <a:srcRect/>
          <a:stretch>
            <a:fillRect/>
          </a:stretch>
        </p:blipFill>
        <p:spPr bwMode="auto">
          <a:xfrm>
            <a:off x="7380312" y="-243408"/>
            <a:ext cx="1763688" cy="17636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COMPETENCE</a:t>
            </a:r>
            <a:endParaRPr lang="en-US" b="1" i="1" dirty="0">
              <a:solidFill>
                <a:schemeClr val="tx1"/>
              </a:solidFill>
            </a:endParaRPr>
          </a:p>
        </p:txBody>
      </p:sp>
      <p:sp>
        <p:nvSpPr>
          <p:cNvPr id="3" name="Subtitle 2"/>
          <p:cNvSpPr>
            <a:spLocks noGrp="1"/>
          </p:cNvSpPr>
          <p:nvPr>
            <p:ph type="subTitle" idx="1"/>
          </p:nvPr>
        </p:nvSpPr>
        <p:spPr>
          <a:xfrm>
            <a:off x="1331640" y="1124744"/>
            <a:ext cx="7632848" cy="5112568"/>
          </a:xfrm>
        </p:spPr>
        <p:txBody>
          <a:bodyPr>
            <a:normAutofit fontScale="55000" lnSpcReduction="20000"/>
          </a:bodyPr>
          <a:lstStyle/>
          <a:p>
            <a:pPr marL="571500" indent="-571500" algn="l"/>
            <a:r>
              <a:rPr lang="en-US" sz="5100" dirty="0" smtClean="0">
                <a:latin typeface="+mj-lt"/>
              </a:rPr>
              <a:t>Students will be able to:</a:t>
            </a:r>
          </a:p>
          <a:p>
            <a:pPr marL="571500" indent="-571500" algn="l">
              <a:buClr>
                <a:schemeClr val="tx1"/>
              </a:buClr>
              <a:buFont typeface="Arial" pitchFamily="34" charset="0"/>
              <a:buChar char="•"/>
            </a:pPr>
            <a:r>
              <a:rPr lang="en-GB" sz="5100" dirty="0" smtClean="0">
                <a:latin typeface="+mj-lt"/>
                <a:cs typeface="Calibri"/>
              </a:rPr>
              <a:t>develop listening, speaking and memorising skills</a:t>
            </a:r>
          </a:p>
          <a:p>
            <a:pPr marL="571500" indent="-571500" algn="l">
              <a:buClr>
                <a:schemeClr val="tx1"/>
              </a:buClr>
              <a:buFont typeface="Arial" pitchFamily="34" charset="0"/>
              <a:buChar char="•"/>
            </a:pPr>
            <a:r>
              <a:rPr lang="en-GB" sz="5100" dirty="0" smtClean="0">
                <a:latin typeface="+mj-lt"/>
                <a:cs typeface="Calibri"/>
              </a:rPr>
              <a:t>work co-operatively in groups</a:t>
            </a:r>
          </a:p>
          <a:p>
            <a:pPr marL="571500" indent="-571500" algn="l">
              <a:buClr>
                <a:schemeClr val="tx1"/>
              </a:buClr>
              <a:buFont typeface="Arial" pitchFamily="34" charset="0"/>
              <a:buChar char="•"/>
            </a:pPr>
            <a:r>
              <a:rPr lang="en-GB" sz="5100" dirty="0" smtClean="0">
                <a:latin typeface="+mj-lt"/>
                <a:cs typeface="Calibri"/>
              </a:rPr>
              <a:t>explain the relationship between nutrients and food through spoken language</a:t>
            </a:r>
            <a:endParaRPr lang="en-US" sz="5100" dirty="0" smtClean="0">
              <a:latin typeface="+mj-lt"/>
            </a:endParaRPr>
          </a:p>
          <a:p>
            <a:pPr marL="571500" indent="-571500" algn="l">
              <a:buClr>
                <a:schemeClr val="tx1"/>
              </a:buClr>
              <a:buFont typeface="Arial"/>
              <a:buChar char="•"/>
            </a:pPr>
            <a:r>
              <a:rPr lang="en-US" sz="5100" dirty="0" smtClean="0">
                <a:latin typeface="+mj-lt"/>
              </a:rPr>
              <a:t>compare different characteristics of sports</a:t>
            </a:r>
          </a:p>
          <a:p>
            <a:pPr marL="571500" indent="-571500" algn="l">
              <a:buClr>
                <a:schemeClr val="tx1"/>
              </a:buClr>
              <a:buFont typeface="Arial"/>
              <a:buChar char="•"/>
            </a:pPr>
            <a:r>
              <a:rPr lang="en-US" sz="5100" dirty="0" smtClean="0">
                <a:latin typeface="+mj-lt"/>
              </a:rPr>
              <a:t>describe some common recommended habits for cleanliness &amp; hygiene</a:t>
            </a:r>
          </a:p>
          <a:p>
            <a:pPr marL="571500" indent="-571500" algn="l">
              <a:buClr>
                <a:schemeClr val="tx1"/>
              </a:buClr>
              <a:buFont typeface="Arial"/>
              <a:buChar char="•"/>
            </a:pPr>
            <a:r>
              <a:rPr lang="en-US" sz="5100" dirty="0" smtClean="0">
                <a:latin typeface="+mj-lt"/>
              </a:rPr>
              <a:t>specify which safety rules are useful in children’s everyday life</a:t>
            </a:r>
          </a:p>
          <a:p>
            <a:pPr marL="571500" indent="-571500" algn="l">
              <a:buClr>
                <a:schemeClr val="tx1"/>
              </a:buClr>
              <a:buFont typeface="Arial"/>
              <a:buChar char="•"/>
            </a:pPr>
            <a:r>
              <a:rPr lang="en-US" sz="5100" dirty="0" smtClean="0">
                <a:latin typeface="+mj-lt"/>
              </a:rPr>
              <a:t>listen to an introduction to human rights</a:t>
            </a:r>
          </a:p>
          <a:p>
            <a:pPr algn="l"/>
            <a:endParaRPr lang="en-US" sz="4300" dirty="0" smtClean="0">
              <a:latin typeface="+mj-lt"/>
            </a:endParaRPr>
          </a:p>
          <a:p>
            <a:pPr algn="l"/>
            <a:endParaRPr lang="en-US" sz="4300"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5" name="Picture 1"/>
          <p:cNvPicPr>
            <a:picLocks noChangeAspect="1" noChangeArrowheads="1"/>
          </p:cNvPicPr>
          <p:nvPr/>
        </p:nvPicPr>
        <p:blipFill>
          <a:blip r:embed="rId3" cstate="print"/>
          <a:srcRect/>
          <a:stretch>
            <a:fillRect/>
          </a:stretch>
        </p:blipFill>
        <p:spPr bwMode="auto">
          <a:xfrm>
            <a:off x="467544" y="1700808"/>
            <a:ext cx="1114425" cy="676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32656"/>
            <a:ext cx="7851648" cy="689248"/>
          </a:xfrm>
        </p:spPr>
        <p:txBody>
          <a:bodyPr>
            <a:normAutofit fontScale="90000"/>
          </a:bodyPr>
          <a:lstStyle/>
          <a:p>
            <a:pPr algn="ctr"/>
            <a:r>
              <a:rPr lang="en-US" i="1" dirty="0" smtClean="0">
                <a:solidFill>
                  <a:schemeClr val="tx1"/>
                </a:solidFill>
              </a:rPr>
              <a:t>COMMUNITY</a:t>
            </a:r>
            <a:endParaRPr lang="en-US" b="1" i="1" dirty="0">
              <a:solidFill>
                <a:schemeClr val="tx1"/>
              </a:solidFill>
            </a:endParaRPr>
          </a:p>
        </p:txBody>
      </p:sp>
      <p:sp>
        <p:nvSpPr>
          <p:cNvPr id="3" name="Subtitle 2"/>
          <p:cNvSpPr>
            <a:spLocks noGrp="1"/>
          </p:cNvSpPr>
          <p:nvPr>
            <p:ph type="subTitle" idx="1"/>
          </p:nvPr>
        </p:nvSpPr>
        <p:spPr>
          <a:xfrm>
            <a:off x="1259632" y="1196752"/>
            <a:ext cx="7344816" cy="5184576"/>
          </a:xfrm>
        </p:spPr>
        <p:txBody>
          <a:bodyPr>
            <a:normAutofit fontScale="92500" lnSpcReduction="10000"/>
          </a:bodyPr>
          <a:lstStyle/>
          <a:p>
            <a:pPr algn="l"/>
            <a:r>
              <a:rPr lang="en-US" sz="3000" dirty="0" smtClean="0">
                <a:latin typeface="+mj-lt"/>
              </a:rPr>
              <a:t>Fitness and health are  global issues and the respect of children’s rights is a worldwide challenge.</a:t>
            </a:r>
          </a:p>
          <a:p>
            <a:pPr algn="l"/>
            <a:r>
              <a:rPr lang="en-US" sz="3000" dirty="0" smtClean="0">
                <a:latin typeface="+mj-lt"/>
              </a:rPr>
              <a:t>It is important that children understand that enhanced well-being can be achieved through everyday actions, such as:</a:t>
            </a:r>
          </a:p>
          <a:p>
            <a:pPr algn="l">
              <a:buClr>
                <a:schemeClr val="tx1"/>
              </a:buClr>
              <a:buFont typeface="Arial" pitchFamily="34" charset="0"/>
              <a:buChar char="•"/>
            </a:pPr>
            <a:r>
              <a:rPr lang="en-US" sz="3000" dirty="0" smtClean="0">
                <a:latin typeface="+mj-lt"/>
              </a:rPr>
              <a:t>  applying safety rules in everyday life</a:t>
            </a:r>
          </a:p>
          <a:p>
            <a:pPr algn="l">
              <a:buClr>
                <a:schemeClr val="tx1"/>
              </a:buClr>
              <a:buFont typeface="Arial" pitchFamily="34" charset="0"/>
              <a:buChar char="•"/>
            </a:pPr>
            <a:r>
              <a:rPr lang="en-GB" sz="3000" dirty="0" smtClean="0">
                <a:latin typeface="+mj-lt"/>
                <a:cs typeface="Calibri"/>
              </a:rPr>
              <a:t>  building self-awareness of personal health and</a:t>
            </a:r>
          </a:p>
          <a:p>
            <a:pPr algn="l">
              <a:buClr>
                <a:schemeClr val="tx1"/>
              </a:buClr>
            </a:pPr>
            <a:r>
              <a:rPr lang="en-GB" sz="3000" dirty="0" smtClean="0">
                <a:latin typeface="+mj-lt"/>
                <a:cs typeface="Calibri"/>
              </a:rPr>
              <a:t>    safety to avoid exposure to danger</a:t>
            </a:r>
            <a:endParaRPr lang="en-US" sz="3000" dirty="0" smtClean="0">
              <a:solidFill>
                <a:srgbClr val="FF0000"/>
              </a:solidFill>
              <a:latin typeface="+mj-lt"/>
            </a:endParaRPr>
          </a:p>
          <a:p>
            <a:pPr algn="l">
              <a:buClr>
                <a:schemeClr val="tx1"/>
              </a:buClr>
              <a:buFont typeface="Arial" pitchFamily="34" charset="0"/>
              <a:buChar char="•"/>
            </a:pPr>
            <a:r>
              <a:rPr lang="en-US" sz="3000" dirty="0" smtClean="0">
                <a:latin typeface="+mj-lt"/>
              </a:rPr>
              <a:t>  doing more exercise and sports</a:t>
            </a:r>
          </a:p>
          <a:p>
            <a:pPr algn="l">
              <a:buClr>
                <a:schemeClr val="tx1"/>
              </a:buClr>
              <a:buFont typeface="Arial" pitchFamily="34" charset="0"/>
              <a:buChar char="•"/>
            </a:pPr>
            <a:r>
              <a:rPr lang="en-US" sz="3000" dirty="0" smtClean="0">
                <a:latin typeface="+mj-lt"/>
              </a:rPr>
              <a:t>  eating healthy food</a:t>
            </a:r>
          </a:p>
          <a:p>
            <a:pPr algn="l"/>
            <a:endParaRPr lang="en-US" dirty="0" smtClean="0">
              <a:solidFill>
                <a:srgbClr val="FF0000"/>
              </a:solidFill>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pic>
        <p:nvPicPr>
          <p:cNvPr id="6" name="Picture 1"/>
          <p:cNvPicPr>
            <a:picLocks noChangeAspect="1" noChangeArrowheads="1"/>
          </p:cNvPicPr>
          <p:nvPr/>
        </p:nvPicPr>
        <p:blipFill>
          <a:blip r:embed="rId3" cstate="print"/>
          <a:srcRect/>
          <a:stretch>
            <a:fillRect/>
          </a:stretch>
        </p:blipFill>
        <p:spPr bwMode="auto">
          <a:xfrm>
            <a:off x="179512" y="1844824"/>
            <a:ext cx="1114425" cy="676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908720"/>
            <a:ext cx="7851648" cy="689248"/>
          </a:xfrm>
        </p:spPr>
        <p:txBody>
          <a:bodyPr>
            <a:normAutofit fontScale="90000"/>
          </a:bodyPr>
          <a:lstStyle/>
          <a:p>
            <a:pPr algn="ctr"/>
            <a:r>
              <a:rPr lang="en-US" b="1" dirty="0" smtClean="0">
                <a:solidFill>
                  <a:schemeClr val="tx1"/>
                </a:solidFill>
              </a:rPr>
              <a:t>Bloom’s Revised Taxonomy of Learning </a:t>
            </a:r>
            <a:r>
              <a:rPr lang="en-US" dirty="0" err="1" smtClean="0">
                <a:solidFill>
                  <a:schemeClr val="tx1"/>
                </a:solidFill>
              </a:rPr>
              <a:t>B</a:t>
            </a:r>
            <a:r>
              <a:rPr lang="en-US" b="1" dirty="0" err="1" smtClean="0">
                <a:solidFill>
                  <a:schemeClr val="tx1"/>
                </a:solidFill>
              </a:rPr>
              <a:t>ehaviours</a:t>
            </a:r>
            <a:r>
              <a:rPr lang="en-US" b="1" dirty="0" smtClean="0">
                <a:solidFill>
                  <a:schemeClr val="tx1"/>
                </a:solidFill>
              </a:rPr>
              <a:t> </a:t>
            </a:r>
            <a:endParaRPr lang="en-US" b="1" dirty="0">
              <a:solidFill>
                <a:schemeClr val="tx1"/>
              </a:solidFill>
            </a:endParaRPr>
          </a:p>
        </p:txBody>
      </p:sp>
      <p:sp>
        <p:nvSpPr>
          <p:cNvPr id="3" name="Subtitle 2"/>
          <p:cNvSpPr>
            <a:spLocks noGrp="1"/>
          </p:cNvSpPr>
          <p:nvPr>
            <p:ph type="subTitle" idx="1"/>
          </p:nvPr>
        </p:nvSpPr>
        <p:spPr>
          <a:xfrm>
            <a:off x="533400" y="1268760"/>
            <a:ext cx="7854696" cy="5040560"/>
          </a:xfrm>
        </p:spPr>
        <p:txBody>
          <a:bodyPr>
            <a:normAutofit/>
          </a:bodyPr>
          <a:lstStyle/>
          <a:p>
            <a:pPr algn="l"/>
            <a:endParaRPr lang="en-US" b="1" dirty="0" smtClean="0">
              <a:latin typeface="+mj-lt"/>
            </a:endParaRPr>
          </a:p>
          <a:p>
            <a:pPr algn="l"/>
            <a:endParaRPr lang="en-US" dirty="0">
              <a:latin typeface="+mj-lt"/>
            </a:endParaRPr>
          </a:p>
        </p:txBody>
      </p:sp>
      <p:sp>
        <p:nvSpPr>
          <p:cNvPr id="4" name="Rounded Rectangle 3"/>
          <p:cNvSpPr/>
          <p:nvPr/>
        </p:nvSpPr>
        <p:spPr>
          <a:xfrm>
            <a:off x="6372200" y="6237312"/>
            <a:ext cx="2448272"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2" action="ppaction://hlinksldjump"/>
              </a:rPr>
              <a:t>Back to Overview</a:t>
            </a:r>
            <a:endParaRPr lang="en-US" b="1" dirty="0">
              <a:latin typeface="+mj-lt"/>
            </a:endParaRPr>
          </a:p>
        </p:txBody>
      </p:sp>
      <p:graphicFrame>
        <p:nvGraphicFramePr>
          <p:cNvPr id="7" name="Diagram 6"/>
          <p:cNvGraphicFramePr/>
          <p:nvPr/>
        </p:nvGraphicFramePr>
        <p:xfrm>
          <a:off x="179512" y="1556792"/>
          <a:ext cx="8605464" cy="3312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ounded Rectangle 7"/>
          <p:cNvSpPr/>
          <p:nvPr/>
        </p:nvSpPr>
        <p:spPr>
          <a:xfrm>
            <a:off x="7164288" y="4725144"/>
            <a:ext cx="1728192" cy="1368152"/>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Higher Order Thinking Skills - HOTS</a:t>
            </a:r>
            <a:endParaRPr lang="en-US" b="1" dirty="0"/>
          </a:p>
        </p:txBody>
      </p:sp>
      <p:sp>
        <p:nvSpPr>
          <p:cNvPr id="9" name="Rounded Rectangle 8"/>
          <p:cNvSpPr/>
          <p:nvPr/>
        </p:nvSpPr>
        <p:spPr>
          <a:xfrm>
            <a:off x="467544" y="4653136"/>
            <a:ext cx="1728192" cy="1368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Lower Order Thinking Skills - LOTS</a:t>
            </a:r>
            <a:endParaRPr lang="en-US" b="1" dirty="0"/>
          </a:p>
        </p:txBody>
      </p:sp>
      <p:sp>
        <p:nvSpPr>
          <p:cNvPr id="10" name="Right Arrow 9"/>
          <p:cNvSpPr/>
          <p:nvPr/>
        </p:nvSpPr>
        <p:spPr>
          <a:xfrm>
            <a:off x="2699792" y="5229200"/>
            <a:ext cx="410445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67544" y="6237312"/>
            <a:ext cx="2520280"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8" action="ppaction://hlinksldjump"/>
              </a:rPr>
              <a:t>Back to Cognition</a:t>
            </a:r>
            <a:endParaRPr lang="en-US" b="1" dirty="0">
              <a:latin typeface="+mj-lt"/>
            </a:endParaRPr>
          </a:p>
        </p:txBody>
      </p:sp>
      <p:sp>
        <p:nvSpPr>
          <p:cNvPr id="12" name="Rounded Rectangle 11"/>
          <p:cNvSpPr/>
          <p:nvPr/>
        </p:nvSpPr>
        <p:spPr>
          <a:xfrm>
            <a:off x="3491880" y="6237312"/>
            <a:ext cx="2520280" cy="360040"/>
          </a:xfrm>
          <a:prstGeom prst="roundRect">
            <a:avLst/>
          </a:prstGeom>
          <a:solidFill>
            <a:srgbClr val="FF0000"/>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hlinkClick r:id="rId9" action="ppaction://hlinksldjump"/>
              </a:rPr>
              <a:t>Learning </a:t>
            </a:r>
            <a:r>
              <a:rPr lang="en-US" b="1" dirty="0" err="1" smtClean="0">
                <a:latin typeface="+mj-lt"/>
                <a:hlinkClick r:id="rId9" action="ppaction://hlinksldjump"/>
              </a:rPr>
              <a:t>Behaviours</a:t>
            </a:r>
            <a:endParaRPr lang="en-US" b="1" dirty="0">
              <a:latin typeface="+mj-l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0">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FFFFF"/>
      </a:hlink>
      <a:folHlink>
        <a:srgbClr val="FFFFFF"/>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466</TotalTime>
  <Words>464</Words>
  <Application>Microsoft Office PowerPoint</Application>
  <PresentationFormat>Skærmshow (4:3)</PresentationFormat>
  <Paragraphs>123</Paragraphs>
  <Slides>11</Slides>
  <Notes>0</Notes>
  <HiddenSlides>0</HiddenSlides>
  <MMClips>0</MMClips>
  <ScaleCrop>false</ScaleCrop>
  <HeadingPairs>
    <vt:vector size="6" baseType="variant">
      <vt:variant>
        <vt:lpstr>Benyttede skrifttyper</vt:lpstr>
      </vt:variant>
      <vt:variant>
        <vt:i4>6</vt:i4>
      </vt:variant>
      <vt:variant>
        <vt:lpstr>Tema</vt:lpstr>
      </vt:variant>
      <vt:variant>
        <vt:i4>1</vt:i4>
      </vt:variant>
      <vt:variant>
        <vt:lpstr>Slidetitler</vt:lpstr>
      </vt:variant>
      <vt:variant>
        <vt:i4>11</vt:i4>
      </vt:variant>
    </vt:vector>
  </HeadingPairs>
  <TitlesOfParts>
    <vt:vector size="18" baseType="lpstr">
      <vt:lpstr>Aharoni</vt:lpstr>
      <vt:lpstr>Arial</vt:lpstr>
      <vt:lpstr>Calibri</vt:lpstr>
      <vt:lpstr>Constantia</vt:lpstr>
      <vt:lpstr>Wingdings</vt:lpstr>
      <vt:lpstr>Wingdings 2</vt:lpstr>
      <vt:lpstr>Flow</vt:lpstr>
      <vt:lpstr>Staying Healthy A CLIL Lesson Level A1+</vt:lpstr>
      <vt:lpstr>PowerPoint-præsentation</vt:lpstr>
      <vt:lpstr>TOPIC</vt:lpstr>
      <vt:lpstr>CONTENT</vt:lpstr>
      <vt:lpstr>Communication</vt:lpstr>
      <vt:lpstr>COGNITION</vt:lpstr>
      <vt:lpstr>COMPETENCE</vt:lpstr>
      <vt:lpstr>COMMUNITY</vt:lpstr>
      <vt:lpstr>Bloom’s Revised Taxonomy of Learning Behaviours </vt:lpstr>
      <vt:lpstr>PowerPoint-præsentation</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Sandra</dc:creator>
  <cp:lastModifiedBy>Lise Kjems Knattrup</cp:lastModifiedBy>
  <cp:revision>105</cp:revision>
  <dcterms:created xsi:type="dcterms:W3CDTF">2014-01-30T12:19:02Z</dcterms:created>
  <dcterms:modified xsi:type="dcterms:W3CDTF">2016-06-02T08:34:10Z</dcterms:modified>
</cp:coreProperties>
</file>